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2E366-F9CD-40A3-9A2A-5699E5D20F4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6831F67D-71FD-4E55-8061-364AECF101E0}">
      <dgm:prSet phldrT="[Text]"/>
      <dgm:spPr/>
      <dgm:t>
        <a:bodyPr/>
        <a:lstStyle/>
        <a:p>
          <a:r>
            <a:rPr lang="sr-Latn-CS" dirty="0" smtClean="0"/>
            <a:t>POTREBA ZA DRUGIM LJUDIMA</a:t>
          </a:r>
          <a:endParaRPr lang="sr-Latn-CS" dirty="0"/>
        </a:p>
      </dgm:t>
    </dgm:pt>
    <dgm:pt modelId="{DD8F6FF6-B76A-4011-9AB3-07B9030DA618}" type="parTrans" cxnId="{930BFA74-8AA1-4698-AF30-5A0CB6DD0306}">
      <dgm:prSet/>
      <dgm:spPr/>
      <dgm:t>
        <a:bodyPr/>
        <a:lstStyle/>
        <a:p>
          <a:endParaRPr lang="sr-Latn-CS"/>
        </a:p>
      </dgm:t>
    </dgm:pt>
    <dgm:pt modelId="{291183F3-FEC2-47C9-B440-02FD3D24A4CA}" type="sibTrans" cxnId="{930BFA74-8AA1-4698-AF30-5A0CB6DD0306}">
      <dgm:prSet/>
      <dgm:spPr/>
      <dgm:t>
        <a:bodyPr/>
        <a:lstStyle/>
        <a:p>
          <a:endParaRPr lang="sr-Latn-CS"/>
        </a:p>
      </dgm:t>
    </dgm:pt>
    <dgm:pt modelId="{D42546C0-59D4-4EDD-9F4B-FECEE96F178E}">
      <dgm:prSet phldrT="[Text]"/>
      <dgm:spPr/>
      <dgm:t>
        <a:bodyPr/>
        <a:lstStyle/>
        <a:p>
          <a:r>
            <a:rPr lang="sr-Latn-CS" dirty="0" smtClean="0"/>
            <a:t>Ljubav</a:t>
          </a:r>
          <a:endParaRPr lang="sr-Latn-CS" dirty="0"/>
        </a:p>
      </dgm:t>
    </dgm:pt>
    <dgm:pt modelId="{2F1C6612-7D4A-4C9A-A82F-3F0091D98F14}" type="parTrans" cxnId="{549ACC6E-9CF9-479E-8336-84785BE0758E}">
      <dgm:prSet/>
      <dgm:spPr/>
      <dgm:t>
        <a:bodyPr/>
        <a:lstStyle/>
        <a:p>
          <a:endParaRPr lang="sr-Latn-CS"/>
        </a:p>
      </dgm:t>
    </dgm:pt>
    <dgm:pt modelId="{9EDB2AB7-E724-4EF7-8346-F7CA6FD6DA7E}" type="sibTrans" cxnId="{549ACC6E-9CF9-479E-8336-84785BE0758E}">
      <dgm:prSet/>
      <dgm:spPr/>
      <dgm:t>
        <a:bodyPr/>
        <a:lstStyle/>
        <a:p>
          <a:endParaRPr lang="sr-Latn-CS"/>
        </a:p>
      </dgm:t>
    </dgm:pt>
    <dgm:pt modelId="{B62BAB09-1F5E-487F-A718-F1B554044074}">
      <dgm:prSet phldrT="[Text]"/>
      <dgm:spPr/>
      <dgm:t>
        <a:bodyPr/>
        <a:lstStyle/>
        <a:p>
          <a:r>
            <a:rPr lang="sr-Latn-CS" dirty="0" smtClean="0"/>
            <a:t>Bliskost</a:t>
          </a:r>
          <a:endParaRPr lang="sr-Latn-CS" dirty="0"/>
        </a:p>
      </dgm:t>
    </dgm:pt>
    <dgm:pt modelId="{340932A6-7672-4358-ABE3-3FEEE709A543}" type="parTrans" cxnId="{F6CB3E65-3DDB-4410-A4BD-E143A9EFB4BB}">
      <dgm:prSet/>
      <dgm:spPr/>
      <dgm:t>
        <a:bodyPr/>
        <a:lstStyle/>
        <a:p>
          <a:endParaRPr lang="sr-Latn-CS"/>
        </a:p>
      </dgm:t>
    </dgm:pt>
    <dgm:pt modelId="{907ECCB0-9F6E-4FF6-8B3B-44AB6FC4CFDE}" type="sibTrans" cxnId="{F6CB3E65-3DDB-4410-A4BD-E143A9EFB4BB}">
      <dgm:prSet/>
      <dgm:spPr/>
      <dgm:t>
        <a:bodyPr/>
        <a:lstStyle/>
        <a:p>
          <a:endParaRPr lang="sr-Latn-CS"/>
        </a:p>
      </dgm:t>
    </dgm:pt>
    <dgm:pt modelId="{438E0B0F-557B-4A82-9353-6A112B08C735}">
      <dgm:prSet phldrT="[Text]"/>
      <dgm:spPr/>
      <dgm:t>
        <a:bodyPr/>
        <a:lstStyle/>
        <a:p>
          <a:r>
            <a:rPr lang="sr-Latn-CS" dirty="0" smtClean="0"/>
            <a:t>Igra</a:t>
          </a:r>
          <a:endParaRPr lang="sr-Latn-CS" dirty="0"/>
        </a:p>
      </dgm:t>
    </dgm:pt>
    <dgm:pt modelId="{87AA4892-94B8-47D7-B010-3AFA58CDDFC1}" type="parTrans" cxnId="{010D4E3A-0A20-443B-BA77-30F565191526}">
      <dgm:prSet/>
      <dgm:spPr/>
      <dgm:t>
        <a:bodyPr/>
        <a:lstStyle/>
        <a:p>
          <a:endParaRPr lang="sr-Latn-CS"/>
        </a:p>
      </dgm:t>
    </dgm:pt>
    <dgm:pt modelId="{6E7591C2-0301-4BC4-B09D-B6F621460B02}" type="sibTrans" cxnId="{010D4E3A-0A20-443B-BA77-30F565191526}">
      <dgm:prSet/>
      <dgm:spPr/>
      <dgm:t>
        <a:bodyPr/>
        <a:lstStyle/>
        <a:p>
          <a:endParaRPr lang="sr-Latn-CS"/>
        </a:p>
      </dgm:t>
    </dgm:pt>
    <dgm:pt modelId="{865E023A-ED10-447C-8511-16D2D1798CCA}">
      <dgm:prSet phldrT="[Text]"/>
      <dgm:spPr/>
      <dgm:t>
        <a:bodyPr/>
        <a:lstStyle/>
        <a:p>
          <a:r>
            <a:rPr lang="sr-Latn-CS" dirty="0" smtClean="0"/>
            <a:t>Razonoda</a:t>
          </a:r>
          <a:endParaRPr lang="sr-Latn-CS" dirty="0"/>
        </a:p>
      </dgm:t>
    </dgm:pt>
    <dgm:pt modelId="{BF429133-6029-45A6-B61B-4EC2F73383E3}" type="parTrans" cxnId="{9253EE98-CA90-4E6A-AEAA-9B10DB51376A}">
      <dgm:prSet/>
      <dgm:spPr/>
      <dgm:t>
        <a:bodyPr/>
        <a:lstStyle/>
        <a:p>
          <a:endParaRPr lang="sr-Latn-CS"/>
        </a:p>
      </dgm:t>
    </dgm:pt>
    <dgm:pt modelId="{E915A73A-93A1-4212-B8DA-3E0AB37BE709}" type="sibTrans" cxnId="{9253EE98-CA90-4E6A-AEAA-9B10DB51376A}">
      <dgm:prSet/>
      <dgm:spPr/>
      <dgm:t>
        <a:bodyPr/>
        <a:lstStyle/>
        <a:p>
          <a:endParaRPr lang="sr-Latn-CS"/>
        </a:p>
      </dgm:t>
    </dgm:pt>
    <dgm:pt modelId="{27293D3F-2CF8-44CE-8BCE-D67583F796FD}">
      <dgm:prSet/>
      <dgm:spPr/>
      <dgm:t>
        <a:bodyPr/>
        <a:lstStyle/>
        <a:p>
          <a:endParaRPr lang="sr-Latn-CS"/>
        </a:p>
      </dgm:t>
    </dgm:pt>
    <dgm:pt modelId="{4269A797-5952-46B9-9191-97DF412C34BD}" type="parTrans" cxnId="{64FD07FA-0690-4126-949C-97A260F1FB9D}">
      <dgm:prSet/>
      <dgm:spPr/>
      <dgm:t>
        <a:bodyPr/>
        <a:lstStyle/>
        <a:p>
          <a:endParaRPr lang="sr-Latn-CS"/>
        </a:p>
      </dgm:t>
    </dgm:pt>
    <dgm:pt modelId="{5BBF82AE-D415-48EA-A5F5-500DDFB7A9EC}" type="sibTrans" cxnId="{64FD07FA-0690-4126-949C-97A260F1FB9D}">
      <dgm:prSet/>
      <dgm:spPr/>
      <dgm:t>
        <a:bodyPr/>
        <a:lstStyle/>
        <a:p>
          <a:endParaRPr lang="sr-Latn-CS"/>
        </a:p>
      </dgm:t>
    </dgm:pt>
    <dgm:pt modelId="{CD909D4B-5E46-4B6D-A657-A6D525F26BCF}">
      <dgm:prSet phldrT="[Text]"/>
      <dgm:spPr/>
      <dgm:t>
        <a:bodyPr/>
        <a:lstStyle/>
        <a:p>
          <a:r>
            <a:rPr lang="sr-Latn-CS" dirty="0" smtClean="0"/>
            <a:t>Potvrda sopstvene vrednosti</a:t>
          </a:r>
          <a:endParaRPr lang="sr-Latn-CS" dirty="0"/>
        </a:p>
      </dgm:t>
    </dgm:pt>
    <dgm:pt modelId="{C6C47646-53CC-4303-97F6-5C4496FC9832}" type="parTrans" cxnId="{EBC6A67E-F372-4B10-B811-A03FBC549336}">
      <dgm:prSet/>
      <dgm:spPr/>
      <dgm:t>
        <a:bodyPr/>
        <a:lstStyle/>
        <a:p>
          <a:endParaRPr lang="sr-Latn-CS"/>
        </a:p>
      </dgm:t>
    </dgm:pt>
    <dgm:pt modelId="{833438A2-56D6-4227-84A4-66CD8592CFDD}" type="sibTrans" cxnId="{EBC6A67E-F372-4B10-B811-A03FBC549336}">
      <dgm:prSet/>
      <dgm:spPr/>
      <dgm:t>
        <a:bodyPr/>
        <a:lstStyle/>
        <a:p>
          <a:endParaRPr lang="sr-Latn-CS"/>
        </a:p>
      </dgm:t>
    </dgm:pt>
    <dgm:pt modelId="{833713E4-960F-4EF8-BA22-62FD501CF1A0}">
      <dgm:prSet phldrT="[Text]"/>
      <dgm:spPr/>
      <dgm:t>
        <a:bodyPr/>
        <a:lstStyle/>
        <a:p>
          <a:r>
            <a:rPr lang="sr-Latn-CS" dirty="0" smtClean="0"/>
            <a:t>Druženje</a:t>
          </a:r>
          <a:endParaRPr lang="sr-Latn-CS" dirty="0"/>
        </a:p>
      </dgm:t>
    </dgm:pt>
    <dgm:pt modelId="{14DDAD26-D427-4082-8A52-833D4A65BE8B}" type="parTrans" cxnId="{2AD4EA02-BF7E-42E4-AC9B-B3E511A2419A}">
      <dgm:prSet/>
      <dgm:spPr/>
      <dgm:t>
        <a:bodyPr/>
        <a:lstStyle/>
        <a:p>
          <a:endParaRPr lang="sr-Latn-CS"/>
        </a:p>
      </dgm:t>
    </dgm:pt>
    <dgm:pt modelId="{6854D0F0-C2C1-4444-AC37-547B9CF23EE4}" type="sibTrans" cxnId="{2AD4EA02-BF7E-42E4-AC9B-B3E511A2419A}">
      <dgm:prSet/>
      <dgm:spPr/>
      <dgm:t>
        <a:bodyPr/>
        <a:lstStyle/>
        <a:p>
          <a:endParaRPr lang="sr-Latn-CS"/>
        </a:p>
      </dgm:t>
    </dgm:pt>
    <dgm:pt modelId="{0642FF3B-A545-4026-B6F6-644585F09F05}">
      <dgm:prSet phldrT="[Text]"/>
      <dgm:spPr/>
      <dgm:t>
        <a:bodyPr/>
        <a:lstStyle/>
        <a:p>
          <a:r>
            <a:rPr lang="sr-Latn-CS" dirty="0" smtClean="0"/>
            <a:t>Fizički kontakt</a:t>
          </a:r>
          <a:endParaRPr lang="sr-Latn-CS" dirty="0"/>
        </a:p>
      </dgm:t>
    </dgm:pt>
    <dgm:pt modelId="{DE443DC4-72B8-4C2E-AEFF-6F051A75B3AB}" type="parTrans" cxnId="{3CC30753-A5A9-481D-9B4B-BC0F8DFF367C}">
      <dgm:prSet/>
      <dgm:spPr/>
      <dgm:t>
        <a:bodyPr/>
        <a:lstStyle/>
        <a:p>
          <a:endParaRPr lang="sr-Latn-CS"/>
        </a:p>
      </dgm:t>
    </dgm:pt>
    <dgm:pt modelId="{AC388EA1-08D0-40B2-8C42-FB3A44AFC531}" type="sibTrans" cxnId="{3CC30753-A5A9-481D-9B4B-BC0F8DFF367C}">
      <dgm:prSet/>
      <dgm:spPr/>
      <dgm:t>
        <a:bodyPr/>
        <a:lstStyle/>
        <a:p>
          <a:endParaRPr lang="sr-Latn-CS"/>
        </a:p>
      </dgm:t>
    </dgm:pt>
    <dgm:pt modelId="{99DB11F1-E8FD-4C97-B8EE-6AD6B8A7726E}">
      <dgm:prSet phldrT="[Text]"/>
      <dgm:spPr/>
      <dgm:t>
        <a:bodyPr/>
        <a:lstStyle/>
        <a:p>
          <a:r>
            <a:rPr lang="sr-Latn-CS" dirty="0" smtClean="0"/>
            <a:t>Potreba za zajedništvom</a:t>
          </a:r>
          <a:endParaRPr lang="sr-Latn-CS" dirty="0"/>
        </a:p>
      </dgm:t>
    </dgm:pt>
    <dgm:pt modelId="{55E14A3C-E021-4EFD-9BD3-519D03657BC6}" type="parTrans" cxnId="{2D698605-C69D-4F63-9EDA-5C44F99EBED9}">
      <dgm:prSet/>
      <dgm:spPr/>
      <dgm:t>
        <a:bodyPr/>
        <a:lstStyle/>
        <a:p>
          <a:endParaRPr lang="sr-Latn-CS"/>
        </a:p>
      </dgm:t>
    </dgm:pt>
    <dgm:pt modelId="{65ACC150-CF78-4001-928E-2A518A06F612}" type="sibTrans" cxnId="{2D698605-C69D-4F63-9EDA-5C44F99EBED9}">
      <dgm:prSet/>
      <dgm:spPr/>
      <dgm:t>
        <a:bodyPr/>
        <a:lstStyle/>
        <a:p>
          <a:endParaRPr lang="sr-Latn-CS"/>
        </a:p>
      </dgm:t>
    </dgm:pt>
    <dgm:pt modelId="{A8C542D1-FD4A-4A2F-95E8-BBCF73C1C35F}">
      <dgm:prSet phldrT="[Text]"/>
      <dgm:spPr/>
      <dgm:t>
        <a:bodyPr/>
        <a:lstStyle/>
        <a:p>
          <a:r>
            <a:rPr lang="sr-Latn-CS" dirty="0" smtClean="0"/>
            <a:t>Ugled i prestiž</a:t>
          </a:r>
          <a:endParaRPr lang="sr-Latn-CS" dirty="0"/>
        </a:p>
      </dgm:t>
    </dgm:pt>
    <dgm:pt modelId="{700DED8E-4AA6-4279-8D7B-8528272B5F27}" type="parTrans" cxnId="{B2150DC7-CE0C-4FCC-BAE4-86A45F62EE3D}">
      <dgm:prSet/>
      <dgm:spPr/>
      <dgm:t>
        <a:bodyPr/>
        <a:lstStyle/>
        <a:p>
          <a:endParaRPr lang="sr-Latn-CS"/>
        </a:p>
      </dgm:t>
    </dgm:pt>
    <dgm:pt modelId="{08BE2B05-5975-4E1A-A5D9-275DB02B4E87}" type="sibTrans" cxnId="{B2150DC7-CE0C-4FCC-BAE4-86A45F62EE3D}">
      <dgm:prSet/>
      <dgm:spPr/>
      <dgm:t>
        <a:bodyPr/>
        <a:lstStyle/>
        <a:p>
          <a:endParaRPr lang="sr-Latn-CS"/>
        </a:p>
      </dgm:t>
    </dgm:pt>
    <dgm:pt modelId="{CF0A5276-E2E3-466A-97F0-856770E0A6E3}">
      <dgm:prSet phldrT="[Text]"/>
      <dgm:spPr/>
      <dgm:t>
        <a:bodyPr/>
        <a:lstStyle/>
        <a:p>
          <a:r>
            <a:rPr lang="sr-Latn-CS" dirty="0" smtClean="0"/>
            <a:t>Takmičenje</a:t>
          </a:r>
          <a:endParaRPr lang="sr-Latn-CS" dirty="0"/>
        </a:p>
      </dgm:t>
    </dgm:pt>
    <dgm:pt modelId="{C4CC1F71-F2BC-491A-A19C-F5459CAF84C8}" type="parTrans" cxnId="{AD64AB3C-B720-4A48-99AB-BDFFEB9FED31}">
      <dgm:prSet/>
      <dgm:spPr/>
      <dgm:t>
        <a:bodyPr/>
        <a:lstStyle/>
        <a:p>
          <a:endParaRPr lang="sr-Latn-CS"/>
        </a:p>
      </dgm:t>
    </dgm:pt>
    <dgm:pt modelId="{883BA6C0-76A8-426A-880B-0418CA281513}" type="sibTrans" cxnId="{AD64AB3C-B720-4A48-99AB-BDFFEB9FED31}">
      <dgm:prSet/>
      <dgm:spPr/>
      <dgm:t>
        <a:bodyPr/>
        <a:lstStyle/>
        <a:p>
          <a:endParaRPr lang="sr-Latn-CS"/>
        </a:p>
      </dgm:t>
    </dgm:pt>
    <dgm:pt modelId="{7FCCD46E-D6F0-43B5-A84B-4B63412EBDD5}">
      <dgm:prSet/>
      <dgm:spPr/>
      <dgm:t>
        <a:bodyPr/>
        <a:lstStyle/>
        <a:p>
          <a:r>
            <a:rPr lang="sr-Latn-CS" smtClean="0"/>
            <a:t>Potreba za drugim ljudima </a:t>
          </a:r>
          <a:endParaRPr lang="sr-Latn-CS"/>
        </a:p>
      </dgm:t>
    </dgm:pt>
    <dgm:pt modelId="{9150500F-10D0-453F-8533-B7B014B495B5}" type="parTrans" cxnId="{C36846E9-4797-404A-992E-0F9E9ACE879B}">
      <dgm:prSet/>
      <dgm:spPr/>
      <dgm:t>
        <a:bodyPr/>
        <a:lstStyle/>
        <a:p>
          <a:endParaRPr lang="sr-Latn-CS"/>
        </a:p>
      </dgm:t>
    </dgm:pt>
    <dgm:pt modelId="{1B11F9E2-42BD-4716-9EEA-01933AB1CA20}" type="sibTrans" cxnId="{C36846E9-4797-404A-992E-0F9E9ACE879B}">
      <dgm:prSet/>
      <dgm:spPr/>
      <dgm:t>
        <a:bodyPr/>
        <a:lstStyle/>
        <a:p>
          <a:endParaRPr lang="sr-Latn-CS"/>
        </a:p>
      </dgm:t>
    </dgm:pt>
    <dgm:pt modelId="{F841D99D-9448-4780-A0CC-B07791B2878A}" type="pres">
      <dgm:prSet presAssocID="{EBA2E366-F9CD-40A3-9A2A-5699E5D20F4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114C354B-D5B0-4C6F-809D-BDEAD288C01E}" type="pres">
      <dgm:prSet presAssocID="{EBA2E366-F9CD-40A3-9A2A-5699E5D20F4A}" presName="radial" presStyleCnt="0">
        <dgm:presLayoutVars>
          <dgm:animLvl val="ctr"/>
        </dgm:presLayoutVars>
      </dgm:prSet>
      <dgm:spPr/>
    </dgm:pt>
    <dgm:pt modelId="{CDA4313E-A3AB-444E-9709-C5C5F75AF33B}" type="pres">
      <dgm:prSet presAssocID="{6831F67D-71FD-4E55-8061-364AECF101E0}" presName="centerShape" presStyleLbl="vennNode1" presStyleIdx="0" presStyleCnt="12"/>
      <dgm:spPr/>
      <dgm:t>
        <a:bodyPr/>
        <a:lstStyle/>
        <a:p>
          <a:endParaRPr lang="sr-Latn-CS"/>
        </a:p>
      </dgm:t>
    </dgm:pt>
    <dgm:pt modelId="{352999FA-1339-4A28-9E64-88035C4EDA4E}" type="pres">
      <dgm:prSet presAssocID="{D42546C0-59D4-4EDD-9F4B-FECEE96F178E}" presName="node" presStyleLbl="vennNode1" presStyleIdx="1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26D448F-1EFF-4955-B46A-770A241DAD7C}" type="pres">
      <dgm:prSet presAssocID="{B62BAB09-1F5E-487F-A718-F1B554044074}" presName="node" presStyleLbl="vennNode1" presStyleIdx="2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ADDC45A-38B2-4020-BAEC-BE93C1720DFB}" type="pres">
      <dgm:prSet presAssocID="{438E0B0F-557B-4A82-9353-6A112B08C735}" presName="node" presStyleLbl="vennNode1" presStyleIdx="3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0A94065-DFA3-41B3-B51C-12A6A2E40609}" type="pres">
      <dgm:prSet presAssocID="{865E023A-ED10-447C-8511-16D2D1798CCA}" presName="node" presStyleLbl="vennNode1" presStyleIdx="4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AA522B4-AAA6-4B99-868F-0AE1B9C1BE1A}" type="pres">
      <dgm:prSet presAssocID="{833713E4-960F-4EF8-BA22-62FD501CF1A0}" presName="node" presStyleLbl="vennNode1" presStyleIdx="5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0D1EC3B-3613-4860-8782-9E9A5FDD8C9C}" type="pres">
      <dgm:prSet presAssocID="{0642FF3B-A545-4026-B6F6-644585F09F05}" presName="node" presStyleLbl="vennNode1" presStyleIdx="6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AFF0ACA-4EE3-49DA-A19D-9FDE71FEC545}" type="pres">
      <dgm:prSet presAssocID="{99DB11F1-E8FD-4C97-B8EE-6AD6B8A7726E}" presName="node" presStyleLbl="vennNode1" presStyleIdx="7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1A53839-28B2-42A2-9329-111A442C1A31}" type="pres">
      <dgm:prSet presAssocID="{CD909D4B-5E46-4B6D-A657-A6D525F26BCF}" presName="node" presStyleLbl="vennNode1" presStyleIdx="8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34561EF-E5B8-41DE-8B56-BAADDA6D5E1E}" type="pres">
      <dgm:prSet presAssocID="{CF0A5276-E2E3-466A-97F0-856770E0A6E3}" presName="node" presStyleLbl="vennNode1" presStyleIdx="9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2B03116-9A4B-4B10-8ECD-2868604343FA}" type="pres">
      <dgm:prSet presAssocID="{A8C542D1-FD4A-4A2F-95E8-BBCF73C1C35F}" presName="node" presStyleLbl="vennNode1" presStyleIdx="10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F0393D9-0C35-4E35-AF8D-A1CCF8A4F37C}" type="pres">
      <dgm:prSet presAssocID="{7FCCD46E-D6F0-43B5-A84B-4B63412EBDD5}" presName="node" presStyleLbl="vennNode1" presStyleIdx="11" presStyleCnt="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253EE98-CA90-4E6A-AEAA-9B10DB51376A}" srcId="{6831F67D-71FD-4E55-8061-364AECF101E0}" destId="{865E023A-ED10-447C-8511-16D2D1798CCA}" srcOrd="3" destOrd="0" parTransId="{BF429133-6029-45A6-B61B-4EC2F73383E3}" sibTransId="{E915A73A-93A1-4212-B8DA-3E0AB37BE709}"/>
    <dgm:cxn modelId="{2AD4EA02-BF7E-42E4-AC9B-B3E511A2419A}" srcId="{6831F67D-71FD-4E55-8061-364AECF101E0}" destId="{833713E4-960F-4EF8-BA22-62FD501CF1A0}" srcOrd="4" destOrd="0" parTransId="{14DDAD26-D427-4082-8A52-833D4A65BE8B}" sibTransId="{6854D0F0-C2C1-4444-AC37-547B9CF23EE4}"/>
    <dgm:cxn modelId="{061C10BD-05D3-4E3E-AF39-1AD6EB770F07}" type="presOf" srcId="{99DB11F1-E8FD-4C97-B8EE-6AD6B8A7726E}" destId="{2AFF0ACA-4EE3-49DA-A19D-9FDE71FEC545}" srcOrd="0" destOrd="0" presId="urn:microsoft.com/office/officeart/2005/8/layout/radial3"/>
    <dgm:cxn modelId="{1096E626-20CB-4628-B5D3-D26926488DA1}" type="presOf" srcId="{865E023A-ED10-447C-8511-16D2D1798CCA}" destId="{90A94065-DFA3-41B3-B51C-12A6A2E40609}" srcOrd="0" destOrd="0" presId="urn:microsoft.com/office/officeart/2005/8/layout/radial3"/>
    <dgm:cxn modelId="{9EB15FEE-98B6-46FB-A6B8-D92B79E4E081}" type="presOf" srcId="{EBA2E366-F9CD-40A3-9A2A-5699E5D20F4A}" destId="{F841D99D-9448-4780-A0CC-B07791B2878A}" srcOrd="0" destOrd="0" presId="urn:microsoft.com/office/officeart/2005/8/layout/radial3"/>
    <dgm:cxn modelId="{2D698605-C69D-4F63-9EDA-5C44F99EBED9}" srcId="{6831F67D-71FD-4E55-8061-364AECF101E0}" destId="{99DB11F1-E8FD-4C97-B8EE-6AD6B8A7726E}" srcOrd="6" destOrd="0" parTransId="{55E14A3C-E021-4EFD-9BD3-519D03657BC6}" sibTransId="{65ACC150-CF78-4001-928E-2A518A06F612}"/>
    <dgm:cxn modelId="{FE7AF03E-F199-467D-864A-091AB048FD28}" type="presOf" srcId="{D42546C0-59D4-4EDD-9F4B-FECEE96F178E}" destId="{352999FA-1339-4A28-9E64-88035C4EDA4E}" srcOrd="0" destOrd="0" presId="urn:microsoft.com/office/officeart/2005/8/layout/radial3"/>
    <dgm:cxn modelId="{64FD07FA-0690-4126-949C-97A260F1FB9D}" srcId="{EBA2E366-F9CD-40A3-9A2A-5699E5D20F4A}" destId="{27293D3F-2CF8-44CE-8BCE-D67583F796FD}" srcOrd="1" destOrd="0" parTransId="{4269A797-5952-46B9-9191-97DF412C34BD}" sibTransId="{5BBF82AE-D415-48EA-A5F5-500DDFB7A9EC}"/>
    <dgm:cxn modelId="{C36846E9-4797-404A-992E-0F9E9ACE879B}" srcId="{6831F67D-71FD-4E55-8061-364AECF101E0}" destId="{7FCCD46E-D6F0-43B5-A84B-4B63412EBDD5}" srcOrd="10" destOrd="0" parTransId="{9150500F-10D0-453F-8533-B7B014B495B5}" sibTransId="{1B11F9E2-42BD-4716-9EEA-01933AB1CA20}"/>
    <dgm:cxn modelId="{AD64AB3C-B720-4A48-99AB-BDFFEB9FED31}" srcId="{6831F67D-71FD-4E55-8061-364AECF101E0}" destId="{CF0A5276-E2E3-466A-97F0-856770E0A6E3}" srcOrd="8" destOrd="0" parTransId="{C4CC1F71-F2BC-491A-A19C-F5459CAF84C8}" sibTransId="{883BA6C0-76A8-426A-880B-0418CA281513}"/>
    <dgm:cxn modelId="{F6CB3E65-3DDB-4410-A4BD-E143A9EFB4BB}" srcId="{6831F67D-71FD-4E55-8061-364AECF101E0}" destId="{B62BAB09-1F5E-487F-A718-F1B554044074}" srcOrd="1" destOrd="0" parTransId="{340932A6-7672-4358-ABE3-3FEEE709A543}" sibTransId="{907ECCB0-9F6E-4FF6-8B3B-44AB6FC4CFDE}"/>
    <dgm:cxn modelId="{3CC30753-A5A9-481D-9B4B-BC0F8DFF367C}" srcId="{6831F67D-71FD-4E55-8061-364AECF101E0}" destId="{0642FF3B-A545-4026-B6F6-644585F09F05}" srcOrd="5" destOrd="0" parTransId="{DE443DC4-72B8-4C2E-AEFF-6F051A75B3AB}" sibTransId="{AC388EA1-08D0-40B2-8C42-FB3A44AFC531}"/>
    <dgm:cxn modelId="{4FDA11FA-EF00-430F-8A9A-BC077C0E8FD0}" type="presOf" srcId="{438E0B0F-557B-4A82-9353-6A112B08C735}" destId="{AADDC45A-38B2-4020-BAEC-BE93C1720DFB}" srcOrd="0" destOrd="0" presId="urn:microsoft.com/office/officeart/2005/8/layout/radial3"/>
    <dgm:cxn modelId="{536F3385-647B-4D34-A672-6739BAA88E4B}" type="presOf" srcId="{833713E4-960F-4EF8-BA22-62FD501CF1A0}" destId="{0AA522B4-AAA6-4B99-868F-0AE1B9C1BE1A}" srcOrd="0" destOrd="0" presId="urn:microsoft.com/office/officeart/2005/8/layout/radial3"/>
    <dgm:cxn modelId="{010D4E3A-0A20-443B-BA77-30F565191526}" srcId="{6831F67D-71FD-4E55-8061-364AECF101E0}" destId="{438E0B0F-557B-4A82-9353-6A112B08C735}" srcOrd="2" destOrd="0" parTransId="{87AA4892-94B8-47D7-B010-3AFA58CDDFC1}" sibTransId="{6E7591C2-0301-4BC4-B09D-B6F621460B02}"/>
    <dgm:cxn modelId="{44643DD4-385D-45AE-A3F6-15A20E8B3822}" type="presOf" srcId="{7FCCD46E-D6F0-43B5-A84B-4B63412EBDD5}" destId="{2F0393D9-0C35-4E35-AF8D-A1CCF8A4F37C}" srcOrd="0" destOrd="0" presId="urn:microsoft.com/office/officeart/2005/8/layout/radial3"/>
    <dgm:cxn modelId="{930BFA74-8AA1-4698-AF30-5A0CB6DD0306}" srcId="{EBA2E366-F9CD-40A3-9A2A-5699E5D20F4A}" destId="{6831F67D-71FD-4E55-8061-364AECF101E0}" srcOrd="0" destOrd="0" parTransId="{DD8F6FF6-B76A-4011-9AB3-07B9030DA618}" sibTransId="{291183F3-FEC2-47C9-B440-02FD3D24A4CA}"/>
    <dgm:cxn modelId="{431755AE-FDE4-4987-AEF3-DE31C6BB686A}" type="presOf" srcId="{0642FF3B-A545-4026-B6F6-644585F09F05}" destId="{60D1EC3B-3613-4860-8782-9E9A5FDD8C9C}" srcOrd="0" destOrd="0" presId="urn:microsoft.com/office/officeart/2005/8/layout/radial3"/>
    <dgm:cxn modelId="{549ACC6E-9CF9-479E-8336-84785BE0758E}" srcId="{6831F67D-71FD-4E55-8061-364AECF101E0}" destId="{D42546C0-59D4-4EDD-9F4B-FECEE96F178E}" srcOrd="0" destOrd="0" parTransId="{2F1C6612-7D4A-4C9A-A82F-3F0091D98F14}" sibTransId="{9EDB2AB7-E724-4EF7-8346-F7CA6FD6DA7E}"/>
    <dgm:cxn modelId="{0E1BB6E5-EE16-4C11-8977-E552E1E98227}" type="presOf" srcId="{CD909D4B-5E46-4B6D-A657-A6D525F26BCF}" destId="{11A53839-28B2-42A2-9329-111A442C1A31}" srcOrd="0" destOrd="0" presId="urn:microsoft.com/office/officeart/2005/8/layout/radial3"/>
    <dgm:cxn modelId="{69430565-441F-4EC0-B2D8-390B4367BFE8}" type="presOf" srcId="{6831F67D-71FD-4E55-8061-364AECF101E0}" destId="{CDA4313E-A3AB-444E-9709-C5C5F75AF33B}" srcOrd="0" destOrd="0" presId="urn:microsoft.com/office/officeart/2005/8/layout/radial3"/>
    <dgm:cxn modelId="{B2150DC7-CE0C-4FCC-BAE4-86A45F62EE3D}" srcId="{6831F67D-71FD-4E55-8061-364AECF101E0}" destId="{A8C542D1-FD4A-4A2F-95E8-BBCF73C1C35F}" srcOrd="9" destOrd="0" parTransId="{700DED8E-4AA6-4279-8D7B-8528272B5F27}" sibTransId="{08BE2B05-5975-4E1A-A5D9-275DB02B4E87}"/>
    <dgm:cxn modelId="{EBC6A67E-F372-4B10-B811-A03FBC549336}" srcId="{6831F67D-71FD-4E55-8061-364AECF101E0}" destId="{CD909D4B-5E46-4B6D-A657-A6D525F26BCF}" srcOrd="7" destOrd="0" parTransId="{C6C47646-53CC-4303-97F6-5C4496FC9832}" sibTransId="{833438A2-56D6-4227-84A4-66CD8592CFDD}"/>
    <dgm:cxn modelId="{C3EBCBA2-15C0-4B67-A7C4-11DFCF6764C6}" type="presOf" srcId="{A8C542D1-FD4A-4A2F-95E8-BBCF73C1C35F}" destId="{D2B03116-9A4B-4B10-8ECD-2868604343FA}" srcOrd="0" destOrd="0" presId="urn:microsoft.com/office/officeart/2005/8/layout/radial3"/>
    <dgm:cxn modelId="{23EBE460-3414-4D41-A8C7-A652359C93D0}" type="presOf" srcId="{CF0A5276-E2E3-466A-97F0-856770E0A6E3}" destId="{734561EF-E5B8-41DE-8B56-BAADDA6D5E1E}" srcOrd="0" destOrd="0" presId="urn:microsoft.com/office/officeart/2005/8/layout/radial3"/>
    <dgm:cxn modelId="{64A4881C-9817-43E8-9E9E-7C7274891A6A}" type="presOf" srcId="{B62BAB09-1F5E-487F-A718-F1B554044074}" destId="{626D448F-1EFF-4955-B46A-770A241DAD7C}" srcOrd="0" destOrd="0" presId="urn:microsoft.com/office/officeart/2005/8/layout/radial3"/>
    <dgm:cxn modelId="{EE0A2B0A-61CB-4773-9F2A-2E66D0D79AEA}" type="presParOf" srcId="{F841D99D-9448-4780-A0CC-B07791B2878A}" destId="{114C354B-D5B0-4C6F-809D-BDEAD288C01E}" srcOrd="0" destOrd="0" presId="urn:microsoft.com/office/officeart/2005/8/layout/radial3"/>
    <dgm:cxn modelId="{30CE175F-EF60-47E8-AD26-4089BBA939CA}" type="presParOf" srcId="{114C354B-D5B0-4C6F-809D-BDEAD288C01E}" destId="{CDA4313E-A3AB-444E-9709-C5C5F75AF33B}" srcOrd="0" destOrd="0" presId="urn:microsoft.com/office/officeart/2005/8/layout/radial3"/>
    <dgm:cxn modelId="{7246F895-12F9-4BF5-B2A9-4AB151D71E65}" type="presParOf" srcId="{114C354B-D5B0-4C6F-809D-BDEAD288C01E}" destId="{352999FA-1339-4A28-9E64-88035C4EDA4E}" srcOrd="1" destOrd="0" presId="urn:microsoft.com/office/officeart/2005/8/layout/radial3"/>
    <dgm:cxn modelId="{6EFDBEF3-66A7-4D9B-B222-061EE5C09BD6}" type="presParOf" srcId="{114C354B-D5B0-4C6F-809D-BDEAD288C01E}" destId="{626D448F-1EFF-4955-B46A-770A241DAD7C}" srcOrd="2" destOrd="0" presId="urn:microsoft.com/office/officeart/2005/8/layout/radial3"/>
    <dgm:cxn modelId="{CF151CB0-8580-428A-AA26-16DDC1E12976}" type="presParOf" srcId="{114C354B-D5B0-4C6F-809D-BDEAD288C01E}" destId="{AADDC45A-38B2-4020-BAEC-BE93C1720DFB}" srcOrd="3" destOrd="0" presId="urn:microsoft.com/office/officeart/2005/8/layout/radial3"/>
    <dgm:cxn modelId="{8920B1F1-9D6A-4C49-A2D0-5F8F1CA632E3}" type="presParOf" srcId="{114C354B-D5B0-4C6F-809D-BDEAD288C01E}" destId="{90A94065-DFA3-41B3-B51C-12A6A2E40609}" srcOrd="4" destOrd="0" presId="urn:microsoft.com/office/officeart/2005/8/layout/radial3"/>
    <dgm:cxn modelId="{DFCC18D1-54C4-4693-BC0C-7729856BCFA8}" type="presParOf" srcId="{114C354B-D5B0-4C6F-809D-BDEAD288C01E}" destId="{0AA522B4-AAA6-4B99-868F-0AE1B9C1BE1A}" srcOrd="5" destOrd="0" presId="urn:microsoft.com/office/officeart/2005/8/layout/radial3"/>
    <dgm:cxn modelId="{FC2B8FD1-6C27-4575-A69B-365DA3D28CC9}" type="presParOf" srcId="{114C354B-D5B0-4C6F-809D-BDEAD288C01E}" destId="{60D1EC3B-3613-4860-8782-9E9A5FDD8C9C}" srcOrd="6" destOrd="0" presId="urn:microsoft.com/office/officeart/2005/8/layout/radial3"/>
    <dgm:cxn modelId="{0057494B-2B07-4712-8C4C-03306F6B6772}" type="presParOf" srcId="{114C354B-D5B0-4C6F-809D-BDEAD288C01E}" destId="{2AFF0ACA-4EE3-49DA-A19D-9FDE71FEC545}" srcOrd="7" destOrd="0" presId="urn:microsoft.com/office/officeart/2005/8/layout/radial3"/>
    <dgm:cxn modelId="{08F40659-8019-4397-A057-1C411C848FA3}" type="presParOf" srcId="{114C354B-D5B0-4C6F-809D-BDEAD288C01E}" destId="{11A53839-28B2-42A2-9329-111A442C1A31}" srcOrd="8" destOrd="0" presId="urn:microsoft.com/office/officeart/2005/8/layout/radial3"/>
    <dgm:cxn modelId="{BAEC26E4-7927-4BDD-8EA9-D3D41CD027C2}" type="presParOf" srcId="{114C354B-D5B0-4C6F-809D-BDEAD288C01E}" destId="{734561EF-E5B8-41DE-8B56-BAADDA6D5E1E}" srcOrd="9" destOrd="0" presId="urn:microsoft.com/office/officeart/2005/8/layout/radial3"/>
    <dgm:cxn modelId="{28FA8A04-04A7-4D21-91D4-BFE474ED7229}" type="presParOf" srcId="{114C354B-D5B0-4C6F-809D-BDEAD288C01E}" destId="{D2B03116-9A4B-4B10-8ECD-2868604343FA}" srcOrd="10" destOrd="0" presId="urn:microsoft.com/office/officeart/2005/8/layout/radial3"/>
    <dgm:cxn modelId="{DC9E14CF-82A8-4E75-AF1F-1D0998D71CEA}" type="presParOf" srcId="{114C354B-D5B0-4C6F-809D-BDEAD288C01E}" destId="{2F0393D9-0C35-4E35-AF8D-A1CCF8A4F37C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9B895E-CDE6-4B8D-812E-CB03CA2A343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9FCC098E-9CF8-4024-8ED9-9058822F8A99}">
      <dgm:prSet phldrT="[Text]"/>
      <dgm:spPr/>
      <dgm:t>
        <a:bodyPr/>
        <a:lstStyle/>
        <a:p>
          <a:r>
            <a:rPr lang="sr-Latn-CS" dirty="0" smtClean="0"/>
            <a:t>Međusobni uticaj </a:t>
          </a:r>
        </a:p>
        <a:p>
          <a:r>
            <a:rPr lang="sr-Latn-CS" dirty="0" smtClean="0"/>
            <a:t>(međuzavisnost)</a:t>
          </a:r>
          <a:endParaRPr lang="sr-Latn-CS" dirty="0"/>
        </a:p>
      </dgm:t>
    </dgm:pt>
    <dgm:pt modelId="{E275BADE-9CE7-4840-8A8F-5EDEF507BC44}" type="parTrans" cxnId="{CFABDFBF-4BA0-44C6-BB83-2CB99E72CF6B}">
      <dgm:prSet/>
      <dgm:spPr/>
      <dgm:t>
        <a:bodyPr/>
        <a:lstStyle/>
        <a:p>
          <a:endParaRPr lang="sr-Latn-CS"/>
        </a:p>
      </dgm:t>
    </dgm:pt>
    <dgm:pt modelId="{BA56790C-58C3-4B44-B6FA-A243FA5A2984}" type="sibTrans" cxnId="{CFABDFBF-4BA0-44C6-BB83-2CB99E72CF6B}">
      <dgm:prSet/>
      <dgm:spPr/>
      <dgm:t>
        <a:bodyPr/>
        <a:lstStyle/>
        <a:p>
          <a:endParaRPr lang="sr-Latn-CS"/>
        </a:p>
      </dgm:t>
    </dgm:pt>
    <dgm:pt modelId="{B5760D57-B17D-48B9-9E28-24A6845B048B}">
      <dgm:prSet phldrT="[Text]"/>
      <dgm:spPr/>
      <dgm:t>
        <a:bodyPr/>
        <a:lstStyle/>
        <a:p>
          <a:r>
            <a:rPr lang="sr-Latn-CS" dirty="0" smtClean="0"/>
            <a:t>Reciprocitet (naizmeničnost)</a:t>
          </a:r>
          <a:endParaRPr lang="sr-Latn-CS" dirty="0"/>
        </a:p>
      </dgm:t>
    </dgm:pt>
    <dgm:pt modelId="{F130B52E-D447-4E58-8D9B-EE7430BEFFCC}" type="parTrans" cxnId="{6B177568-68CE-4B87-91AE-34401ABBB8DA}">
      <dgm:prSet/>
      <dgm:spPr/>
      <dgm:t>
        <a:bodyPr/>
        <a:lstStyle/>
        <a:p>
          <a:endParaRPr lang="sr-Latn-CS"/>
        </a:p>
      </dgm:t>
    </dgm:pt>
    <dgm:pt modelId="{0AC2EFC7-E4AA-4E0A-B01A-13A1CB4A0400}" type="sibTrans" cxnId="{6B177568-68CE-4B87-91AE-34401ABBB8DA}">
      <dgm:prSet/>
      <dgm:spPr/>
      <dgm:t>
        <a:bodyPr/>
        <a:lstStyle/>
        <a:p>
          <a:endParaRPr lang="sr-Latn-CS"/>
        </a:p>
      </dgm:t>
    </dgm:pt>
    <dgm:pt modelId="{30396BF1-3EBA-482E-B86D-D3C83FFD1344}">
      <dgm:prSet phldrT="[Text]"/>
      <dgm:spPr/>
      <dgm:t>
        <a:bodyPr/>
        <a:lstStyle/>
        <a:p>
          <a:r>
            <a:rPr lang="sr-Latn-CS" dirty="0" smtClean="0"/>
            <a:t>Uzajamnost (dvosmernost)</a:t>
          </a:r>
          <a:endParaRPr lang="sr-Latn-CS" dirty="0"/>
        </a:p>
      </dgm:t>
    </dgm:pt>
    <dgm:pt modelId="{EE965899-7C29-4363-B396-194526573EBC}" type="parTrans" cxnId="{945D7F1D-B7D9-4687-B321-46F9642A2FD9}">
      <dgm:prSet/>
      <dgm:spPr/>
      <dgm:t>
        <a:bodyPr/>
        <a:lstStyle/>
        <a:p>
          <a:endParaRPr lang="sr-Latn-CS"/>
        </a:p>
      </dgm:t>
    </dgm:pt>
    <dgm:pt modelId="{48518A63-D052-4ABC-9819-7B5E466362FD}" type="sibTrans" cxnId="{945D7F1D-B7D9-4687-B321-46F9642A2FD9}">
      <dgm:prSet/>
      <dgm:spPr/>
      <dgm:t>
        <a:bodyPr/>
        <a:lstStyle/>
        <a:p>
          <a:endParaRPr lang="sr-Latn-CS"/>
        </a:p>
      </dgm:t>
    </dgm:pt>
    <dgm:pt modelId="{06A6587A-1ED0-45C7-95F2-C57EBB74C6E4}" type="pres">
      <dgm:prSet presAssocID="{4E9B895E-CDE6-4B8D-812E-CB03CA2A34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616FF7C5-6879-462C-ACFF-EFF24F27F0FE}" type="pres">
      <dgm:prSet presAssocID="{9FCC098E-9CF8-4024-8ED9-9058822F8A9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8107730-AC7C-4254-922E-B0F83B10B607}" type="pres">
      <dgm:prSet presAssocID="{BA56790C-58C3-4B44-B6FA-A243FA5A2984}" presName="sibTrans" presStyleLbl="sibTrans2D1" presStyleIdx="0" presStyleCnt="3"/>
      <dgm:spPr/>
      <dgm:t>
        <a:bodyPr/>
        <a:lstStyle/>
        <a:p>
          <a:endParaRPr lang="sr-Latn-CS"/>
        </a:p>
      </dgm:t>
    </dgm:pt>
    <dgm:pt modelId="{A2646896-6A7F-41EA-8D31-8E4A14918EEE}" type="pres">
      <dgm:prSet presAssocID="{BA56790C-58C3-4B44-B6FA-A243FA5A2984}" presName="connectorText" presStyleLbl="sibTrans2D1" presStyleIdx="0" presStyleCnt="3"/>
      <dgm:spPr/>
      <dgm:t>
        <a:bodyPr/>
        <a:lstStyle/>
        <a:p>
          <a:endParaRPr lang="sr-Latn-CS"/>
        </a:p>
      </dgm:t>
    </dgm:pt>
    <dgm:pt modelId="{E9EEBC3F-53BA-47E8-808E-C38FE1CC4736}" type="pres">
      <dgm:prSet presAssocID="{B5760D57-B17D-48B9-9E28-24A6845B04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71A2CC4-9508-412D-83DA-234CEBADDCB4}" type="pres">
      <dgm:prSet presAssocID="{0AC2EFC7-E4AA-4E0A-B01A-13A1CB4A0400}" presName="sibTrans" presStyleLbl="sibTrans2D1" presStyleIdx="1" presStyleCnt="3"/>
      <dgm:spPr/>
      <dgm:t>
        <a:bodyPr/>
        <a:lstStyle/>
        <a:p>
          <a:endParaRPr lang="sr-Latn-CS"/>
        </a:p>
      </dgm:t>
    </dgm:pt>
    <dgm:pt modelId="{C7701BE6-0E10-4894-BC52-DD941177DA19}" type="pres">
      <dgm:prSet presAssocID="{0AC2EFC7-E4AA-4E0A-B01A-13A1CB4A0400}" presName="connectorText" presStyleLbl="sibTrans2D1" presStyleIdx="1" presStyleCnt="3"/>
      <dgm:spPr/>
      <dgm:t>
        <a:bodyPr/>
        <a:lstStyle/>
        <a:p>
          <a:endParaRPr lang="sr-Latn-CS"/>
        </a:p>
      </dgm:t>
    </dgm:pt>
    <dgm:pt modelId="{031AA806-ADF0-41C8-824A-E28C4F0ECFEE}" type="pres">
      <dgm:prSet presAssocID="{30396BF1-3EBA-482E-B86D-D3C83FFD13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7F43C42-B177-48CC-BCE1-9A5A8B4A52ED}" type="pres">
      <dgm:prSet presAssocID="{48518A63-D052-4ABC-9819-7B5E466362FD}" presName="sibTrans" presStyleLbl="sibTrans2D1" presStyleIdx="2" presStyleCnt="3"/>
      <dgm:spPr/>
      <dgm:t>
        <a:bodyPr/>
        <a:lstStyle/>
        <a:p>
          <a:endParaRPr lang="sr-Latn-CS"/>
        </a:p>
      </dgm:t>
    </dgm:pt>
    <dgm:pt modelId="{7E86B030-817C-4A01-875A-C337EC850297}" type="pres">
      <dgm:prSet presAssocID="{48518A63-D052-4ABC-9819-7B5E466362FD}" presName="connectorText" presStyleLbl="sibTrans2D1" presStyleIdx="2" presStyleCnt="3"/>
      <dgm:spPr/>
      <dgm:t>
        <a:bodyPr/>
        <a:lstStyle/>
        <a:p>
          <a:endParaRPr lang="sr-Latn-CS"/>
        </a:p>
      </dgm:t>
    </dgm:pt>
  </dgm:ptLst>
  <dgm:cxnLst>
    <dgm:cxn modelId="{644D2DEE-E90D-4796-89D4-BD5F505E5B94}" type="presOf" srcId="{9FCC098E-9CF8-4024-8ED9-9058822F8A99}" destId="{616FF7C5-6879-462C-ACFF-EFF24F27F0FE}" srcOrd="0" destOrd="0" presId="urn:microsoft.com/office/officeart/2005/8/layout/cycle7"/>
    <dgm:cxn modelId="{5F208074-2C21-47EA-AE4F-908E3D03E86D}" type="presOf" srcId="{0AC2EFC7-E4AA-4E0A-B01A-13A1CB4A0400}" destId="{F71A2CC4-9508-412D-83DA-234CEBADDCB4}" srcOrd="0" destOrd="0" presId="urn:microsoft.com/office/officeart/2005/8/layout/cycle7"/>
    <dgm:cxn modelId="{1E7F8150-2551-4A2D-BDA3-059A958A1EA9}" type="presOf" srcId="{48518A63-D052-4ABC-9819-7B5E466362FD}" destId="{67F43C42-B177-48CC-BCE1-9A5A8B4A52ED}" srcOrd="0" destOrd="0" presId="urn:microsoft.com/office/officeart/2005/8/layout/cycle7"/>
    <dgm:cxn modelId="{6B177568-68CE-4B87-91AE-34401ABBB8DA}" srcId="{4E9B895E-CDE6-4B8D-812E-CB03CA2A3438}" destId="{B5760D57-B17D-48B9-9E28-24A6845B048B}" srcOrd="1" destOrd="0" parTransId="{F130B52E-D447-4E58-8D9B-EE7430BEFFCC}" sibTransId="{0AC2EFC7-E4AA-4E0A-B01A-13A1CB4A0400}"/>
    <dgm:cxn modelId="{07ED62AE-7FDC-4A24-BBA9-2DB8DA857E92}" type="presOf" srcId="{B5760D57-B17D-48B9-9E28-24A6845B048B}" destId="{E9EEBC3F-53BA-47E8-808E-C38FE1CC4736}" srcOrd="0" destOrd="0" presId="urn:microsoft.com/office/officeart/2005/8/layout/cycle7"/>
    <dgm:cxn modelId="{D2DF6BF0-EC03-4AAA-899F-9F65A93B3D96}" type="presOf" srcId="{0AC2EFC7-E4AA-4E0A-B01A-13A1CB4A0400}" destId="{C7701BE6-0E10-4894-BC52-DD941177DA19}" srcOrd="1" destOrd="0" presId="urn:microsoft.com/office/officeart/2005/8/layout/cycle7"/>
    <dgm:cxn modelId="{CFABDFBF-4BA0-44C6-BB83-2CB99E72CF6B}" srcId="{4E9B895E-CDE6-4B8D-812E-CB03CA2A3438}" destId="{9FCC098E-9CF8-4024-8ED9-9058822F8A99}" srcOrd="0" destOrd="0" parTransId="{E275BADE-9CE7-4840-8A8F-5EDEF507BC44}" sibTransId="{BA56790C-58C3-4B44-B6FA-A243FA5A2984}"/>
    <dgm:cxn modelId="{B1A92C4D-D452-4C3F-8CC1-BE0FF0DCADA2}" type="presOf" srcId="{4E9B895E-CDE6-4B8D-812E-CB03CA2A3438}" destId="{06A6587A-1ED0-45C7-95F2-C57EBB74C6E4}" srcOrd="0" destOrd="0" presId="urn:microsoft.com/office/officeart/2005/8/layout/cycle7"/>
    <dgm:cxn modelId="{7BE151E9-C2B5-49EF-9060-5C758A980E59}" type="presOf" srcId="{30396BF1-3EBA-482E-B86D-D3C83FFD1344}" destId="{031AA806-ADF0-41C8-824A-E28C4F0ECFEE}" srcOrd="0" destOrd="0" presId="urn:microsoft.com/office/officeart/2005/8/layout/cycle7"/>
    <dgm:cxn modelId="{270DEFD3-A5B8-4852-BAB7-216ADD499124}" type="presOf" srcId="{BA56790C-58C3-4B44-B6FA-A243FA5A2984}" destId="{A2646896-6A7F-41EA-8D31-8E4A14918EEE}" srcOrd="1" destOrd="0" presId="urn:microsoft.com/office/officeart/2005/8/layout/cycle7"/>
    <dgm:cxn modelId="{74A5DB37-8042-414E-B96F-99AFDF05616C}" type="presOf" srcId="{BA56790C-58C3-4B44-B6FA-A243FA5A2984}" destId="{18107730-AC7C-4254-922E-B0F83B10B607}" srcOrd="0" destOrd="0" presId="urn:microsoft.com/office/officeart/2005/8/layout/cycle7"/>
    <dgm:cxn modelId="{ACDAC21B-B97E-45A9-8E41-E45B9F0DF85E}" type="presOf" srcId="{48518A63-D052-4ABC-9819-7B5E466362FD}" destId="{7E86B030-817C-4A01-875A-C337EC850297}" srcOrd="1" destOrd="0" presId="urn:microsoft.com/office/officeart/2005/8/layout/cycle7"/>
    <dgm:cxn modelId="{945D7F1D-B7D9-4687-B321-46F9642A2FD9}" srcId="{4E9B895E-CDE6-4B8D-812E-CB03CA2A3438}" destId="{30396BF1-3EBA-482E-B86D-D3C83FFD1344}" srcOrd="2" destOrd="0" parTransId="{EE965899-7C29-4363-B396-194526573EBC}" sibTransId="{48518A63-D052-4ABC-9819-7B5E466362FD}"/>
    <dgm:cxn modelId="{9B2E4744-D7AF-4090-A205-6EFA916C9540}" type="presParOf" srcId="{06A6587A-1ED0-45C7-95F2-C57EBB74C6E4}" destId="{616FF7C5-6879-462C-ACFF-EFF24F27F0FE}" srcOrd="0" destOrd="0" presId="urn:microsoft.com/office/officeart/2005/8/layout/cycle7"/>
    <dgm:cxn modelId="{43172272-A78C-4419-A668-27C30C1674F3}" type="presParOf" srcId="{06A6587A-1ED0-45C7-95F2-C57EBB74C6E4}" destId="{18107730-AC7C-4254-922E-B0F83B10B607}" srcOrd="1" destOrd="0" presId="urn:microsoft.com/office/officeart/2005/8/layout/cycle7"/>
    <dgm:cxn modelId="{E3FFF83E-825B-417F-9F15-175F13FC62BB}" type="presParOf" srcId="{18107730-AC7C-4254-922E-B0F83B10B607}" destId="{A2646896-6A7F-41EA-8D31-8E4A14918EEE}" srcOrd="0" destOrd="0" presId="urn:microsoft.com/office/officeart/2005/8/layout/cycle7"/>
    <dgm:cxn modelId="{8FAE0404-1276-4FAE-99AB-D5E5AF6456B5}" type="presParOf" srcId="{06A6587A-1ED0-45C7-95F2-C57EBB74C6E4}" destId="{E9EEBC3F-53BA-47E8-808E-C38FE1CC4736}" srcOrd="2" destOrd="0" presId="urn:microsoft.com/office/officeart/2005/8/layout/cycle7"/>
    <dgm:cxn modelId="{653D676D-77FD-42B4-9E7B-630B1E2FA769}" type="presParOf" srcId="{06A6587A-1ED0-45C7-95F2-C57EBB74C6E4}" destId="{F71A2CC4-9508-412D-83DA-234CEBADDCB4}" srcOrd="3" destOrd="0" presId="urn:microsoft.com/office/officeart/2005/8/layout/cycle7"/>
    <dgm:cxn modelId="{47EF5B90-410D-42C1-B8F8-AE9F07F36570}" type="presParOf" srcId="{F71A2CC4-9508-412D-83DA-234CEBADDCB4}" destId="{C7701BE6-0E10-4894-BC52-DD941177DA19}" srcOrd="0" destOrd="0" presId="urn:microsoft.com/office/officeart/2005/8/layout/cycle7"/>
    <dgm:cxn modelId="{5304399F-5E20-454E-8C5A-210C0892DD74}" type="presParOf" srcId="{06A6587A-1ED0-45C7-95F2-C57EBB74C6E4}" destId="{031AA806-ADF0-41C8-824A-E28C4F0ECFEE}" srcOrd="4" destOrd="0" presId="urn:microsoft.com/office/officeart/2005/8/layout/cycle7"/>
    <dgm:cxn modelId="{F9FCA9D4-C9CF-4E2D-B1D7-4A3E888D2A53}" type="presParOf" srcId="{06A6587A-1ED0-45C7-95F2-C57EBB74C6E4}" destId="{67F43C42-B177-48CC-BCE1-9A5A8B4A52ED}" srcOrd="5" destOrd="0" presId="urn:microsoft.com/office/officeart/2005/8/layout/cycle7"/>
    <dgm:cxn modelId="{778E46B9-680F-46E1-9E04-46B789C13CED}" type="presParOf" srcId="{67F43C42-B177-48CC-BCE1-9A5A8B4A52ED}" destId="{7E86B030-817C-4A01-875A-C337EC85029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2AE22-4233-4CA4-B60D-A994FAC3280F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409CEA0A-1470-4593-89E4-52233EB84A86}">
      <dgm:prSet phldrT="[Text]"/>
      <dgm:spPr/>
      <dgm:t>
        <a:bodyPr/>
        <a:lstStyle/>
        <a:p>
          <a:r>
            <a:rPr lang="sr-Latn-CS" dirty="0" smtClean="0"/>
            <a:t>JA</a:t>
          </a:r>
          <a:endParaRPr lang="sr-Latn-CS" dirty="0"/>
        </a:p>
      </dgm:t>
    </dgm:pt>
    <dgm:pt modelId="{1C73CBB7-4501-45AA-9E0F-CF83CD576D55}" type="parTrans" cxnId="{AC330A59-AA95-4DA0-80BC-B54F3FBD0B29}">
      <dgm:prSet/>
      <dgm:spPr/>
      <dgm:t>
        <a:bodyPr/>
        <a:lstStyle/>
        <a:p>
          <a:endParaRPr lang="sr-Latn-CS"/>
        </a:p>
      </dgm:t>
    </dgm:pt>
    <dgm:pt modelId="{6A9341B6-8714-4529-B5B4-E714206B65EB}" type="sibTrans" cxnId="{AC330A59-AA95-4DA0-80BC-B54F3FBD0B29}">
      <dgm:prSet/>
      <dgm:spPr/>
      <dgm:t>
        <a:bodyPr/>
        <a:lstStyle/>
        <a:p>
          <a:endParaRPr lang="sr-Latn-CS"/>
        </a:p>
      </dgm:t>
    </dgm:pt>
    <dgm:pt modelId="{D3FEE85F-1F88-4413-A7CC-235330565E83}">
      <dgm:prSet phldrT="[Text]"/>
      <dgm:spPr/>
      <dgm:t>
        <a:bodyPr/>
        <a:lstStyle/>
        <a:p>
          <a:r>
            <a:rPr lang="sr-Latn-CS" dirty="0" smtClean="0"/>
            <a:t>TI</a:t>
          </a:r>
          <a:endParaRPr lang="sr-Latn-CS" dirty="0"/>
        </a:p>
      </dgm:t>
    </dgm:pt>
    <dgm:pt modelId="{97FB1138-8ED3-416A-9768-31256FCB1C8E}" type="parTrans" cxnId="{9E7776C4-239C-416F-8489-C616E477B86A}">
      <dgm:prSet/>
      <dgm:spPr/>
      <dgm:t>
        <a:bodyPr/>
        <a:lstStyle/>
        <a:p>
          <a:endParaRPr lang="sr-Latn-CS"/>
        </a:p>
      </dgm:t>
    </dgm:pt>
    <dgm:pt modelId="{63BF4E70-2C63-47B4-8C14-AC262CB3F485}" type="sibTrans" cxnId="{9E7776C4-239C-416F-8489-C616E477B86A}">
      <dgm:prSet/>
      <dgm:spPr/>
      <dgm:t>
        <a:bodyPr/>
        <a:lstStyle/>
        <a:p>
          <a:endParaRPr lang="sr-Latn-CS"/>
        </a:p>
      </dgm:t>
    </dgm:pt>
    <dgm:pt modelId="{FCC94BF4-199F-49BD-9964-495F1D26666E}" type="pres">
      <dgm:prSet presAssocID="{3592AE22-4233-4CA4-B60D-A994FAC328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6F1BF457-D5BC-4B68-9C31-2270A40CBFBB}" type="pres">
      <dgm:prSet presAssocID="{409CEA0A-1470-4593-89E4-52233EB84A86}" presName="arrow" presStyleLbl="node1" presStyleIdx="0" presStyleCnt="2" custScaleX="33940" custScaleY="29889" custRadScaleRad="83199" custRadScaleInc="-3783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24EEA9C-2142-463E-9FFF-8C3D570BD524}" type="pres">
      <dgm:prSet presAssocID="{D3FEE85F-1F88-4413-A7CC-235330565E83}" presName="arrow" presStyleLbl="node1" presStyleIdx="1" presStyleCnt="2" custScaleX="33940" custScaleY="24131" custRadScaleRad="83441" custRadScaleInc="3760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E7776C4-239C-416F-8489-C616E477B86A}" srcId="{3592AE22-4233-4CA4-B60D-A994FAC3280F}" destId="{D3FEE85F-1F88-4413-A7CC-235330565E83}" srcOrd="1" destOrd="0" parTransId="{97FB1138-8ED3-416A-9768-31256FCB1C8E}" sibTransId="{63BF4E70-2C63-47B4-8C14-AC262CB3F485}"/>
    <dgm:cxn modelId="{EAF6A98C-F301-4119-A6D5-4CAE99A70DAD}" type="presOf" srcId="{D3FEE85F-1F88-4413-A7CC-235330565E83}" destId="{524EEA9C-2142-463E-9FFF-8C3D570BD524}" srcOrd="0" destOrd="0" presId="urn:microsoft.com/office/officeart/2005/8/layout/arrow5"/>
    <dgm:cxn modelId="{965EF11E-412A-4C21-AD15-56622FCDE338}" type="presOf" srcId="{3592AE22-4233-4CA4-B60D-A994FAC3280F}" destId="{FCC94BF4-199F-49BD-9964-495F1D26666E}" srcOrd="0" destOrd="0" presId="urn:microsoft.com/office/officeart/2005/8/layout/arrow5"/>
    <dgm:cxn modelId="{AC330A59-AA95-4DA0-80BC-B54F3FBD0B29}" srcId="{3592AE22-4233-4CA4-B60D-A994FAC3280F}" destId="{409CEA0A-1470-4593-89E4-52233EB84A86}" srcOrd="0" destOrd="0" parTransId="{1C73CBB7-4501-45AA-9E0F-CF83CD576D55}" sibTransId="{6A9341B6-8714-4529-B5B4-E714206B65EB}"/>
    <dgm:cxn modelId="{F052B2FE-2058-4FED-BAE2-A5A433E93640}" type="presOf" srcId="{409CEA0A-1470-4593-89E4-52233EB84A86}" destId="{6F1BF457-D5BC-4B68-9C31-2270A40CBFBB}" srcOrd="0" destOrd="0" presId="urn:microsoft.com/office/officeart/2005/8/layout/arrow5"/>
    <dgm:cxn modelId="{3A275F8B-5C77-41A5-AA1B-52F70183987D}" type="presParOf" srcId="{FCC94BF4-199F-49BD-9964-495F1D26666E}" destId="{6F1BF457-D5BC-4B68-9C31-2270A40CBFBB}" srcOrd="0" destOrd="0" presId="urn:microsoft.com/office/officeart/2005/8/layout/arrow5"/>
    <dgm:cxn modelId="{75FAE0D0-A931-44C7-8D15-A52B7DBD57EC}" type="presParOf" srcId="{FCC94BF4-199F-49BD-9964-495F1D26666E}" destId="{524EEA9C-2142-463E-9FFF-8C3D570BD52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DA0FC1-F8CB-417F-9FFA-6237F011584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1620B27-D455-44F1-82F5-30CBEF4768B9}">
      <dgm:prSet phldrT="[Text]"/>
      <dgm:spPr/>
      <dgm:t>
        <a:bodyPr/>
        <a:lstStyle/>
        <a:p>
          <a:r>
            <a:rPr lang="sr-Latn-CS" b="1" dirty="0" smtClean="0"/>
            <a:t>SOCIJALNI ODNOSI</a:t>
          </a:r>
          <a:endParaRPr lang="sr-Latn-CS" b="1" dirty="0"/>
        </a:p>
      </dgm:t>
    </dgm:pt>
    <dgm:pt modelId="{DBD4505E-B925-4658-A996-C545F1778CEB}" type="parTrans" cxnId="{564AD68D-42DF-4FE1-B960-9EF4E4D474B3}">
      <dgm:prSet/>
      <dgm:spPr/>
      <dgm:t>
        <a:bodyPr/>
        <a:lstStyle/>
        <a:p>
          <a:endParaRPr lang="sr-Latn-CS"/>
        </a:p>
      </dgm:t>
    </dgm:pt>
    <dgm:pt modelId="{675E9132-FD37-4841-BD2A-1056886BA1D8}" type="sibTrans" cxnId="{564AD68D-42DF-4FE1-B960-9EF4E4D474B3}">
      <dgm:prSet/>
      <dgm:spPr/>
      <dgm:t>
        <a:bodyPr/>
        <a:lstStyle/>
        <a:p>
          <a:endParaRPr lang="sr-Latn-CS"/>
        </a:p>
      </dgm:t>
    </dgm:pt>
    <dgm:pt modelId="{06F3F764-D80D-4DF1-BEB2-0DA9750D58AD}">
      <dgm:prSet phldrT="[Text]"/>
      <dgm:spPr/>
      <dgm:t>
        <a:bodyPr/>
        <a:lstStyle/>
        <a:p>
          <a:r>
            <a:rPr lang="sr-Latn-CS" dirty="0" smtClean="0"/>
            <a:t>SOCIJALNA INTERAKCIJA</a:t>
          </a:r>
          <a:endParaRPr lang="sr-Latn-CS" dirty="0"/>
        </a:p>
      </dgm:t>
    </dgm:pt>
    <dgm:pt modelId="{E24CE79F-437C-42C8-8BD1-C4EC3420A9A1}" type="parTrans" cxnId="{223DE5D4-369A-45CF-B2E3-FDF02ABA2BA0}">
      <dgm:prSet/>
      <dgm:spPr/>
      <dgm:t>
        <a:bodyPr/>
        <a:lstStyle/>
        <a:p>
          <a:endParaRPr lang="sr-Latn-CS"/>
        </a:p>
      </dgm:t>
    </dgm:pt>
    <dgm:pt modelId="{1975D844-556A-48F6-B19B-BD2B80DDB823}" type="sibTrans" cxnId="{223DE5D4-369A-45CF-B2E3-FDF02ABA2BA0}">
      <dgm:prSet/>
      <dgm:spPr/>
      <dgm:t>
        <a:bodyPr/>
        <a:lstStyle/>
        <a:p>
          <a:endParaRPr lang="sr-Latn-CS"/>
        </a:p>
      </dgm:t>
    </dgm:pt>
    <dgm:pt modelId="{F8A18081-D509-40E1-B1F7-9C8B0FD83558}">
      <dgm:prSet phldrT="[Text]"/>
      <dgm:spPr/>
      <dgm:t>
        <a:bodyPr/>
        <a:lstStyle/>
        <a:p>
          <a:r>
            <a:rPr lang="sr-Latn-CS" dirty="0" smtClean="0"/>
            <a:t>SOCIJALNO PONAŠANJE</a:t>
          </a:r>
          <a:endParaRPr lang="sr-Latn-CS" dirty="0"/>
        </a:p>
      </dgm:t>
    </dgm:pt>
    <dgm:pt modelId="{FEE9A2C3-6486-40D7-AC56-180C8261390C}" type="parTrans" cxnId="{C1044F2A-EF09-4F3C-A146-05DFF6D8E687}">
      <dgm:prSet/>
      <dgm:spPr/>
      <dgm:t>
        <a:bodyPr/>
        <a:lstStyle/>
        <a:p>
          <a:endParaRPr lang="sr-Latn-CS"/>
        </a:p>
      </dgm:t>
    </dgm:pt>
    <dgm:pt modelId="{E81095CE-2248-49EB-A035-B115BAE3D492}" type="sibTrans" cxnId="{C1044F2A-EF09-4F3C-A146-05DFF6D8E687}">
      <dgm:prSet/>
      <dgm:spPr/>
      <dgm:t>
        <a:bodyPr/>
        <a:lstStyle/>
        <a:p>
          <a:endParaRPr lang="sr-Latn-CS"/>
        </a:p>
      </dgm:t>
    </dgm:pt>
    <dgm:pt modelId="{071122F3-5C6A-4A5C-89F5-8048832D9D39}" type="pres">
      <dgm:prSet presAssocID="{CCDA0FC1-F8CB-417F-9FFA-6237F0115845}" presName="compositeShape" presStyleCnt="0">
        <dgm:presLayoutVars>
          <dgm:dir/>
          <dgm:resizeHandles/>
        </dgm:presLayoutVars>
      </dgm:prSet>
      <dgm:spPr/>
    </dgm:pt>
    <dgm:pt modelId="{001F9254-A9EB-4EEF-821B-60AD24820E60}" type="pres">
      <dgm:prSet presAssocID="{CCDA0FC1-F8CB-417F-9FFA-6237F0115845}" presName="pyramid" presStyleLbl="node1" presStyleIdx="0" presStyleCnt="1"/>
      <dgm:spPr/>
    </dgm:pt>
    <dgm:pt modelId="{CDF3C4AB-C6E7-4FCB-91DC-6275B23AC2D3}" type="pres">
      <dgm:prSet presAssocID="{CCDA0FC1-F8CB-417F-9FFA-6237F0115845}" presName="theList" presStyleCnt="0"/>
      <dgm:spPr/>
    </dgm:pt>
    <dgm:pt modelId="{6D9A50A1-E1F1-425F-BE60-2EFB1BBA6D1A}" type="pres">
      <dgm:prSet presAssocID="{A1620B27-D455-44F1-82F5-30CBEF4768B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1520FF2-155C-4EBF-92E2-D0B76141AF0C}" type="pres">
      <dgm:prSet presAssocID="{A1620B27-D455-44F1-82F5-30CBEF4768B9}" presName="aSpace" presStyleCnt="0"/>
      <dgm:spPr/>
    </dgm:pt>
    <dgm:pt modelId="{56654608-C92E-4990-8F9D-32A092C1DDBD}" type="pres">
      <dgm:prSet presAssocID="{06F3F764-D80D-4DF1-BEB2-0DA9750D58A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CEB7334-1521-4006-9B2A-44881DBE0903}" type="pres">
      <dgm:prSet presAssocID="{06F3F764-D80D-4DF1-BEB2-0DA9750D58AD}" presName="aSpace" presStyleCnt="0"/>
      <dgm:spPr/>
    </dgm:pt>
    <dgm:pt modelId="{F0B909BF-A451-4EED-92DD-59F61B4C57A0}" type="pres">
      <dgm:prSet presAssocID="{F8A18081-D509-40E1-B1F7-9C8B0FD8355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C23E8B1-5C2D-4188-A17B-680CB1B68CAA}" type="pres">
      <dgm:prSet presAssocID="{F8A18081-D509-40E1-B1F7-9C8B0FD83558}" presName="aSpace" presStyleCnt="0"/>
      <dgm:spPr/>
    </dgm:pt>
  </dgm:ptLst>
  <dgm:cxnLst>
    <dgm:cxn modelId="{72B4065E-4572-47D2-B4AF-A8FCD504F66D}" type="presOf" srcId="{CCDA0FC1-F8CB-417F-9FFA-6237F0115845}" destId="{071122F3-5C6A-4A5C-89F5-8048832D9D39}" srcOrd="0" destOrd="0" presId="urn:microsoft.com/office/officeart/2005/8/layout/pyramid2"/>
    <dgm:cxn modelId="{EDF45986-0F3B-4A04-92B3-7E7F0CA0A5C8}" type="presOf" srcId="{06F3F764-D80D-4DF1-BEB2-0DA9750D58AD}" destId="{56654608-C92E-4990-8F9D-32A092C1DDBD}" srcOrd="0" destOrd="0" presId="urn:microsoft.com/office/officeart/2005/8/layout/pyramid2"/>
    <dgm:cxn modelId="{564AD68D-42DF-4FE1-B960-9EF4E4D474B3}" srcId="{CCDA0FC1-F8CB-417F-9FFA-6237F0115845}" destId="{A1620B27-D455-44F1-82F5-30CBEF4768B9}" srcOrd="0" destOrd="0" parTransId="{DBD4505E-B925-4658-A996-C545F1778CEB}" sibTransId="{675E9132-FD37-4841-BD2A-1056886BA1D8}"/>
    <dgm:cxn modelId="{C1044F2A-EF09-4F3C-A146-05DFF6D8E687}" srcId="{CCDA0FC1-F8CB-417F-9FFA-6237F0115845}" destId="{F8A18081-D509-40E1-B1F7-9C8B0FD83558}" srcOrd="2" destOrd="0" parTransId="{FEE9A2C3-6486-40D7-AC56-180C8261390C}" sibTransId="{E81095CE-2248-49EB-A035-B115BAE3D492}"/>
    <dgm:cxn modelId="{95CA1C89-04B8-4A82-86E2-ADE95B619C9C}" type="presOf" srcId="{A1620B27-D455-44F1-82F5-30CBEF4768B9}" destId="{6D9A50A1-E1F1-425F-BE60-2EFB1BBA6D1A}" srcOrd="0" destOrd="0" presId="urn:microsoft.com/office/officeart/2005/8/layout/pyramid2"/>
    <dgm:cxn modelId="{223DE5D4-369A-45CF-B2E3-FDF02ABA2BA0}" srcId="{CCDA0FC1-F8CB-417F-9FFA-6237F0115845}" destId="{06F3F764-D80D-4DF1-BEB2-0DA9750D58AD}" srcOrd="1" destOrd="0" parTransId="{E24CE79F-437C-42C8-8BD1-C4EC3420A9A1}" sibTransId="{1975D844-556A-48F6-B19B-BD2B80DDB823}"/>
    <dgm:cxn modelId="{8BAEBD30-DDCB-491F-B9F2-CE6CD4E605E0}" type="presOf" srcId="{F8A18081-D509-40E1-B1F7-9C8B0FD83558}" destId="{F0B909BF-A451-4EED-92DD-59F61B4C57A0}" srcOrd="0" destOrd="0" presId="urn:microsoft.com/office/officeart/2005/8/layout/pyramid2"/>
    <dgm:cxn modelId="{05CE1438-462B-4F0B-B368-EA915B67DCAF}" type="presParOf" srcId="{071122F3-5C6A-4A5C-89F5-8048832D9D39}" destId="{001F9254-A9EB-4EEF-821B-60AD24820E60}" srcOrd="0" destOrd="0" presId="urn:microsoft.com/office/officeart/2005/8/layout/pyramid2"/>
    <dgm:cxn modelId="{11804933-5C5A-4D7D-B8B5-2A60E9F9583B}" type="presParOf" srcId="{071122F3-5C6A-4A5C-89F5-8048832D9D39}" destId="{CDF3C4AB-C6E7-4FCB-91DC-6275B23AC2D3}" srcOrd="1" destOrd="0" presId="urn:microsoft.com/office/officeart/2005/8/layout/pyramid2"/>
    <dgm:cxn modelId="{FDBF4B27-A704-4D9C-AE46-87CD54B09201}" type="presParOf" srcId="{CDF3C4AB-C6E7-4FCB-91DC-6275B23AC2D3}" destId="{6D9A50A1-E1F1-425F-BE60-2EFB1BBA6D1A}" srcOrd="0" destOrd="0" presId="urn:microsoft.com/office/officeart/2005/8/layout/pyramid2"/>
    <dgm:cxn modelId="{A0EE1A7D-07A6-4148-9DFA-4BCEA98CADC2}" type="presParOf" srcId="{CDF3C4AB-C6E7-4FCB-91DC-6275B23AC2D3}" destId="{11520FF2-155C-4EBF-92E2-D0B76141AF0C}" srcOrd="1" destOrd="0" presId="urn:microsoft.com/office/officeart/2005/8/layout/pyramid2"/>
    <dgm:cxn modelId="{5F04808C-B733-4292-9009-8AB958453519}" type="presParOf" srcId="{CDF3C4AB-C6E7-4FCB-91DC-6275B23AC2D3}" destId="{56654608-C92E-4990-8F9D-32A092C1DDBD}" srcOrd="2" destOrd="0" presId="urn:microsoft.com/office/officeart/2005/8/layout/pyramid2"/>
    <dgm:cxn modelId="{8B57DD27-041C-4051-8F4D-9FCD7CC33594}" type="presParOf" srcId="{CDF3C4AB-C6E7-4FCB-91DC-6275B23AC2D3}" destId="{9CEB7334-1521-4006-9B2A-44881DBE0903}" srcOrd="3" destOrd="0" presId="urn:microsoft.com/office/officeart/2005/8/layout/pyramid2"/>
    <dgm:cxn modelId="{0DC616F8-89AF-4A66-8D97-8B48B077222F}" type="presParOf" srcId="{CDF3C4AB-C6E7-4FCB-91DC-6275B23AC2D3}" destId="{F0B909BF-A451-4EED-92DD-59F61B4C57A0}" srcOrd="4" destOrd="0" presId="urn:microsoft.com/office/officeart/2005/8/layout/pyramid2"/>
    <dgm:cxn modelId="{E28C6C6F-FFB7-43A8-A735-14C1D8C7D2F5}" type="presParOf" srcId="{CDF3C4AB-C6E7-4FCB-91DC-6275B23AC2D3}" destId="{1C23E8B1-5C2D-4188-A17B-680CB1B68CA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CFC4C2-C779-4164-A68F-6968E1627F4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BBE77835-C6D3-4E8E-90DC-715AD5F3977A}">
      <dgm:prSet phldrT="[Text]" custT="1"/>
      <dgm:spPr/>
      <dgm:t>
        <a:bodyPr/>
        <a:lstStyle/>
        <a:p>
          <a:r>
            <a:rPr lang="sr-Latn-CS" sz="1100" dirty="0" smtClean="0"/>
            <a:t>Radoznalost</a:t>
          </a:r>
        </a:p>
      </dgm:t>
    </dgm:pt>
    <dgm:pt modelId="{EDCECBDA-F255-41F6-B023-724FB1B9F5C7}" type="parTrans" cxnId="{51468107-EA2C-45DF-8624-5909F362AB59}">
      <dgm:prSet/>
      <dgm:spPr/>
      <dgm:t>
        <a:bodyPr/>
        <a:lstStyle/>
        <a:p>
          <a:endParaRPr lang="sr-Latn-CS"/>
        </a:p>
      </dgm:t>
    </dgm:pt>
    <dgm:pt modelId="{28C12892-E0C5-497A-82CD-75BD41A687F8}" type="sibTrans" cxnId="{51468107-EA2C-45DF-8624-5909F362AB59}">
      <dgm:prSet/>
      <dgm:spPr/>
      <dgm:t>
        <a:bodyPr/>
        <a:lstStyle/>
        <a:p>
          <a:endParaRPr lang="sr-Latn-CS"/>
        </a:p>
      </dgm:t>
    </dgm:pt>
    <dgm:pt modelId="{C9550580-C98F-4F30-A26E-8E8DD26EE7DE}">
      <dgm:prSet phldrT="[Text]" custT="1"/>
      <dgm:spPr/>
      <dgm:t>
        <a:bodyPr/>
        <a:lstStyle/>
        <a:p>
          <a:r>
            <a:rPr lang="sr-Latn-CS" sz="1100" dirty="0" smtClean="0"/>
            <a:t>Pažnja i koncentracija</a:t>
          </a:r>
          <a:endParaRPr lang="sr-Latn-CS" sz="1100" dirty="0"/>
        </a:p>
      </dgm:t>
    </dgm:pt>
    <dgm:pt modelId="{80798413-07FF-482F-8ABE-B02B302947AC}" type="parTrans" cxnId="{4038E855-29C1-47FA-A7DF-05035D1C7EBD}">
      <dgm:prSet/>
      <dgm:spPr/>
      <dgm:t>
        <a:bodyPr/>
        <a:lstStyle/>
        <a:p>
          <a:endParaRPr lang="sr-Latn-CS"/>
        </a:p>
      </dgm:t>
    </dgm:pt>
    <dgm:pt modelId="{78D6FCBD-8584-418A-89C5-082EDAFD7EC0}" type="sibTrans" cxnId="{4038E855-29C1-47FA-A7DF-05035D1C7EBD}">
      <dgm:prSet/>
      <dgm:spPr/>
      <dgm:t>
        <a:bodyPr/>
        <a:lstStyle/>
        <a:p>
          <a:endParaRPr lang="sr-Latn-CS"/>
        </a:p>
      </dgm:t>
    </dgm:pt>
    <dgm:pt modelId="{049ED44E-871B-4B89-B938-E952ED5F4F4C}">
      <dgm:prSet phldrT="[Text]" custT="1"/>
      <dgm:spPr/>
      <dgm:t>
        <a:bodyPr/>
        <a:lstStyle/>
        <a:p>
          <a:r>
            <a:rPr lang="sr-Latn-CS" sz="1100" dirty="0" smtClean="0"/>
            <a:t>Participacija</a:t>
          </a:r>
        </a:p>
        <a:p>
          <a:r>
            <a:rPr lang="sr-Latn-CS" sz="1100" dirty="0" smtClean="0"/>
            <a:t>voljne aktivnosti</a:t>
          </a:r>
          <a:endParaRPr lang="sr-Latn-CS" sz="1100" dirty="0"/>
        </a:p>
      </dgm:t>
    </dgm:pt>
    <dgm:pt modelId="{1DE970E7-3D5E-48AB-B90E-5A5612819D2E}" type="parTrans" cxnId="{A129B55D-5303-4AB0-BD35-5ECBD95D277D}">
      <dgm:prSet/>
      <dgm:spPr/>
      <dgm:t>
        <a:bodyPr/>
        <a:lstStyle/>
        <a:p>
          <a:endParaRPr lang="sr-Latn-CS"/>
        </a:p>
      </dgm:t>
    </dgm:pt>
    <dgm:pt modelId="{5B81C228-6102-4D5B-BE8E-586675201910}" type="sibTrans" cxnId="{A129B55D-5303-4AB0-BD35-5ECBD95D277D}">
      <dgm:prSet/>
      <dgm:spPr/>
      <dgm:t>
        <a:bodyPr/>
        <a:lstStyle/>
        <a:p>
          <a:endParaRPr lang="sr-Latn-CS"/>
        </a:p>
      </dgm:t>
    </dgm:pt>
    <dgm:pt modelId="{4EF955A2-6955-4E96-867C-7BD5302F57AD}">
      <dgm:prSet phldrT="[Text]"/>
      <dgm:spPr/>
      <dgm:t>
        <a:bodyPr/>
        <a:lstStyle/>
        <a:p>
          <a:r>
            <a:rPr lang="sr-Latn-CS" dirty="0" smtClean="0"/>
            <a:t>Moralna svest i ponašanje</a:t>
          </a:r>
          <a:endParaRPr lang="sr-Latn-CS" dirty="0"/>
        </a:p>
      </dgm:t>
    </dgm:pt>
    <dgm:pt modelId="{08DA1E31-6A2C-4EDF-950D-510E8AD9F252}" type="parTrans" cxnId="{101A0C79-1C51-4211-8F90-7A1A9C61FAF3}">
      <dgm:prSet/>
      <dgm:spPr/>
      <dgm:t>
        <a:bodyPr/>
        <a:lstStyle/>
        <a:p>
          <a:endParaRPr lang="sr-Latn-CS"/>
        </a:p>
      </dgm:t>
    </dgm:pt>
    <dgm:pt modelId="{711B3042-3736-4275-8C68-041BD506EE2F}" type="sibTrans" cxnId="{101A0C79-1C51-4211-8F90-7A1A9C61FAF3}">
      <dgm:prSet/>
      <dgm:spPr/>
      <dgm:t>
        <a:bodyPr/>
        <a:lstStyle/>
        <a:p>
          <a:endParaRPr lang="sr-Latn-CS"/>
        </a:p>
      </dgm:t>
    </dgm:pt>
    <dgm:pt modelId="{C877CAFD-E5EE-4138-A732-1D692EEB6886}">
      <dgm:prSet phldrT="[Text]"/>
      <dgm:spPr/>
      <dgm:t>
        <a:bodyPr/>
        <a:lstStyle/>
        <a:p>
          <a:r>
            <a:rPr lang="sr-Latn-CS" dirty="0" smtClean="0"/>
            <a:t>Razvoj pozitivnih navika</a:t>
          </a:r>
          <a:endParaRPr lang="sr-Latn-CS" dirty="0"/>
        </a:p>
      </dgm:t>
    </dgm:pt>
    <dgm:pt modelId="{3DE8D5F2-9410-4FCE-91ED-8607B3833EA4}" type="parTrans" cxnId="{B0734C78-3F5F-402D-B8D0-DE90B405C5CD}">
      <dgm:prSet/>
      <dgm:spPr/>
      <dgm:t>
        <a:bodyPr/>
        <a:lstStyle/>
        <a:p>
          <a:endParaRPr lang="sr-Latn-CS"/>
        </a:p>
      </dgm:t>
    </dgm:pt>
    <dgm:pt modelId="{449E082B-1543-41A8-B22A-F404F13D5877}" type="sibTrans" cxnId="{B0734C78-3F5F-402D-B8D0-DE90B405C5CD}">
      <dgm:prSet/>
      <dgm:spPr/>
      <dgm:t>
        <a:bodyPr/>
        <a:lstStyle/>
        <a:p>
          <a:endParaRPr lang="sr-Latn-CS"/>
        </a:p>
      </dgm:t>
    </dgm:pt>
    <dgm:pt modelId="{3858575C-C29E-4679-9E24-18976F7CE23D}">
      <dgm:prSet/>
      <dgm:spPr/>
      <dgm:t>
        <a:bodyPr/>
        <a:lstStyle/>
        <a:p>
          <a:r>
            <a:rPr lang="sr-Latn-CS" dirty="0" smtClean="0"/>
            <a:t>Aktivizacija  učenja i pamćenja</a:t>
          </a:r>
          <a:endParaRPr lang="sr-Latn-CS" dirty="0"/>
        </a:p>
      </dgm:t>
    </dgm:pt>
    <dgm:pt modelId="{958C7AA8-0C26-4430-8B23-80F7DE967EE4}" type="parTrans" cxnId="{95450C1E-C181-4BBF-BEF6-ACB66B3ACEA2}">
      <dgm:prSet/>
      <dgm:spPr/>
      <dgm:t>
        <a:bodyPr/>
        <a:lstStyle/>
        <a:p>
          <a:endParaRPr lang="sr-Latn-CS"/>
        </a:p>
      </dgm:t>
    </dgm:pt>
    <dgm:pt modelId="{5EC9E87C-A6B8-4738-AB99-1462BA0502F4}" type="sibTrans" cxnId="{95450C1E-C181-4BBF-BEF6-ACB66B3ACEA2}">
      <dgm:prSet/>
      <dgm:spPr/>
      <dgm:t>
        <a:bodyPr/>
        <a:lstStyle/>
        <a:p>
          <a:endParaRPr lang="sr-Latn-CS"/>
        </a:p>
      </dgm:t>
    </dgm:pt>
    <dgm:pt modelId="{5D499B63-9A95-455C-ACE4-8518E6416554}">
      <dgm:prSet/>
      <dgm:spPr/>
      <dgm:t>
        <a:bodyPr/>
        <a:lstStyle/>
        <a:p>
          <a:r>
            <a:rPr lang="sr-Latn-CS" dirty="0" smtClean="0"/>
            <a:t>Emocionalne reakcije u kom</a:t>
          </a:r>
          <a:r>
            <a:rPr lang="en-US" dirty="0" smtClean="0"/>
            <a:t>u</a:t>
          </a:r>
          <a:r>
            <a:rPr lang="sr-Latn-CS" dirty="0" smtClean="0"/>
            <a:t>nikaciji</a:t>
          </a:r>
          <a:endParaRPr lang="sr-Latn-CS" dirty="0"/>
        </a:p>
      </dgm:t>
    </dgm:pt>
    <dgm:pt modelId="{3C6117B9-2615-40C7-BBAA-D17E36F3F035}" type="parTrans" cxnId="{9E47BBC7-2C65-497D-96A7-B9F6875D62D5}">
      <dgm:prSet/>
      <dgm:spPr/>
      <dgm:t>
        <a:bodyPr/>
        <a:lstStyle/>
        <a:p>
          <a:endParaRPr lang="sr-Latn-CS"/>
        </a:p>
      </dgm:t>
    </dgm:pt>
    <dgm:pt modelId="{1B87AB94-95CE-4A53-84B9-82F93B304B14}" type="sibTrans" cxnId="{9E47BBC7-2C65-497D-96A7-B9F6875D62D5}">
      <dgm:prSet/>
      <dgm:spPr/>
      <dgm:t>
        <a:bodyPr/>
        <a:lstStyle/>
        <a:p>
          <a:endParaRPr lang="sr-Latn-CS"/>
        </a:p>
      </dgm:t>
    </dgm:pt>
    <dgm:pt modelId="{9AA21692-3382-476A-BECC-B48111C0F2DF}" type="pres">
      <dgm:prSet presAssocID="{E2CFC4C2-C779-4164-A68F-6968E1627F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CE2ABF7A-4896-4510-9680-C7A636CC0FDB}" type="pres">
      <dgm:prSet presAssocID="{BBE77835-C6D3-4E8E-90DC-715AD5F3977A}" presName="Name5" presStyleLbl="vennNode1" presStyleIdx="0" presStyleCnt="7" custLinFactX="118554" custLinFactY="-13173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2ADF16B-4256-419C-89BC-D0514C394B15}" type="pres">
      <dgm:prSet presAssocID="{28C12892-E0C5-497A-82CD-75BD41A687F8}" presName="space" presStyleCnt="0"/>
      <dgm:spPr/>
    </dgm:pt>
    <dgm:pt modelId="{B30F4BA0-A3F9-4BCE-853E-10E531773E15}" type="pres">
      <dgm:prSet presAssocID="{C9550580-C98F-4F30-A26E-8E8DD26EE7DE}" presName="Name5" presStyleLbl="vennNode1" presStyleIdx="1" presStyleCnt="7" custLinFactX="35891" custLinFactNeighborX="100000" custLinFactNeighborY="-4065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FE4A72E-762C-40B9-A206-2995CBA2CAAE}" type="pres">
      <dgm:prSet presAssocID="{78D6FCBD-8584-418A-89C5-082EDAFD7EC0}" presName="space" presStyleCnt="0"/>
      <dgm:spPr/>
    </dgm:pt>
    <dgm:pt modelId="{5EFEEF0A-4242-4FCB-AAF5-8EE7C627A520}" type="pres">
      <dgm:prSet presAssocID="{049ED44E-871B-4B89-B938-E952ED5F4F4C}" presName="Name5" presStyleLbl="vennNode1" presStyleIdx="2" presStyleCnt="7" custLinFactNeighborX="-75217" custLinFactNeighborY="2733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CFE4590-C915-4FEC-B2DA-92CA2C3A3B9D}" type="pres">
      <dgm:prSet presAssocID="{5B81C228-6102-4D5B-BE8E-586675201910}" presName="space" presStyleCnt="0"/>
      <dgm:spPr/>
    </dgm:pt>
    <dgm:pt modelId="{603518EA-2C60-4F57-9DA0-0101AE29B0ED}" type="pres">
      <dgm:prSet presAssocID="{3858575C-C29E-4679-9E24-18976F7CE23D}" presName="Name5" presStyleLbl="vennNode1" presStyleIdx="3" presStyleCnt="7" custLinFactNeighborX="-21956" custLinFactNeighborY="6813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30FD8A5-3249-4CA4-94AD-820928A9F441}" type="pres">
      <dgm:prSet presAssocID="{5EC9E87C-A6B8-4738-AB99-1462BA0502F4}" presName="space" presStyleCnt="0"/>
      <dgm:spPr/>
    </dgm:pt>
    <dgm:pt modelId="{C0C99368-1FB8-4BC8-BD96-80B4A890DE62}" type="pres">
      <dgm:prSet presAssocID="{5D499B63-9A95-455C-ACE4-8518E6416554}" presName="Name5" presStyleLbl="vennNode1" presStyleIdx="4" presStyleCnt="7" custLinFactNeighborX="8642" custLinFactNeighborY="7719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ED74514-A158-4CCE-B150-976981D289DE}" type="pres">
      <dgm:prSet presAssocID="{1B87AB94-95CE-4A53-84B9-82F93B304B14}" presName="space" presStyleCnt="0"/>
      <dgm:spPr/>
    </dgm:pt>
    <dgm:pt modelId="{0F42AAAB-9EC6-4CE4-9DE5-D9C9E89713E7}" type="pres">
      <dgm:prSet presAssocID="{C877CAFD-E5EE-4138-A732-1D692EEB6886}" presName="Name5" presStyleLbl="vennNode1" presStyleIdx="5" presStyleCnt="7" custLinFactY="11666" custLinFactNeighborX="3986" custLinFactNeighborY="10000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1823921-140C-4725-994C-0C844E2F048B}" type="pres">
      <dgm:prSet presAssocID="{449E082B-1543-41A8-B22A-F404F13D5877}" presName="space" presStyleCnt="0"/>
      <dgm:spPr/>
    </dgm:pt>
    <dgm:pt modelId="{B7CCF345-3EEE-43D4-8FD6-51C5930B0F57}" type="pres">
      <dgm:prSet presAssocID="{4EF955A2-6955-4E96-867C-7BD5302F57AD}" presName="Name5" presStyleLbl="vennNode1" presStyleIdx="6" presStyleCnt="7" custLinFactY="22462" custLinFactNeighborX="32066" custLinFactNeighborY="10000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FEEE9CE7-0032-41BF-A8A6-A79443DF9660}" type="presOf" srcId="{C9550580-C98F-4F30-A26E-8E8DD26EE7DE}" destId="{B30F4BA0-A3F9-4BCE-853E-10E531773E15}" srcOrd="0" destOrd="0" presId="urn:microsoft.com/office/officeart/2005/8/layout/venn3"/>
    <dgm:cxn modelId="{8D34D99A-58EB-444F-8D3C-4E40E5135A46}" type="presOf" srcId="{3858575C-C29E-4679-9E24-18976F7CE23D}" destId="{603518EA-2C60-4F57-9DA0-0101AE29B0ED}" srcOrd="0" destOrd="0" presId="urn:microsoft.com/office/officeart/2005/8/layout/venn3"/>
    <dgm:cxn modelId="{EF0422CE-D29A-4263-85D2-E7CF95E905A8}" type="presOf" srcId="{E2CFC4C2-C779-4164-A68F-6968E1627F43}" destId="{9AA21692-3382-476A-BECC-B48111C0F2DF}" srcOrd="0" destOrd="0" presId="urn:microsoft.com/office/officeart/2005/8/layout/venn3"/>
    <dgm:cxn modelId="{9E47BBC7-2C65-497D-96A7-B9F6875D62D5}" srcId="{E2CFC4C2-C779-4164-A68F-6968E1627F43}" destId="{5D499B63-9A95-455C-ACE4-8518E6416554}" srcOrd="4" destOrd="0" parTransId="{3C6117B9-2615-40C7-BBAA-D17E36F3F035}" sibTransId="{1B87AB94-95CE-4A53-84B9-82F93B304B14}"/>
    <dgm:cxn modelId="{7695227C-00BF-4CF7-9A5A-BBCA45EF6859}" type="presOf" srcId="{049ED44E-871B-4B89-B938-E952ED5F4F4C}" destId="{5EFEEF0A-4242-4FCB-AAF5-8EE7C627A520}" srcOrd="0" destOrd="0" presId="urn:microsoft.com/office/officeart/2005/8/layout/venn3"/>
    <dgm:cxn modelId="{B0734C78-3F5F-402D-B8D0-DE90B405C5CD}" srcId="{E2CFC4C2-C779-4164-A68F-6968E1627F43}" destId="{C877CAFD-E5EE-4138-A732-1D692EEB6886}" srcOrd="5" destOrd="0" parTransId="{3DE8D5F2-9410-4FCE-91ED-8607B3833EA4}" sibTransId="{449E082B-1543-41A8-B22A-F404F13D5877}"/>
    <dgm:cxn modelId="{DD2FE095-8F06-4084-ADEA-70DB0D7650D4}" type="presOf" srcId="{C877CAFD-E5EE-4138-A732-1D692EEB6886}" destId="{0F42AAAB-9EC6-4CE4-9DE5-D9C9E89713E7}" srcOrd="0" destOrd="0" presId="urn:microsoft.com/office/officeart/2005/8/layout/venn3"/>
    <dgm:cxn modelId="{8569EFBE-F8CE-4547-BC17-0A006F410A08}" type="presOf" srcId="{4EF955A2-6955-4E96-867C-7BD5302F57AD}" destId="{B7CCF345-3EEE-43D4-8FD6-51C5930B0F57}" srcOrd="0" destOrd="0" presId="urn:microsoft.com/office/officeart/2005/8/layout/venn3"/>
    <dgm:cxn modelId="{7BC70E94-8FEB-41D5-8242-969CF3BC2E61}" type="presOf" srcId="{5D499B63-9A95-455C-ACE4-8518E6416554}" destId="{C0C99368-1FB8-4BC8-BD96-80B4A890DE62}" srcOrd="0" destOrd="0" presId="urn:microsoft.com/office/officeart/2005/8/layout/venn3"/>
    <dgm:cxn modelId="{4038E855-29C1-47FA-A7DF-05035D1C7EBD}" srcId="{E2CFC4C2-C779-4164-A68F-6968E1627F43}" destId="{C9550580-C98F-4F30-A26E-8E8DD26EE7DE}" srcOrd="1" destOrd="0" parTransId="{80798413-07FF-482F-8ABE-B02B302947AC}" sibTransId="{78D6FCBD-8584-418A-89C5-082EDAFD7EC0}"/>
    <dgm:cxn modelId="{CB1A6369-FF2B-493B-95D2-A3D88D8A3AB2}" type="presOf" srcId="{BBE77835-C6D3-4E8E-90DC-715AD5F3977A}" destId="{CE2ABF7A-4896-4510-9680-C7A636CC0FDB}" srcOrd="0" destOrd="0" presId="urn:microsoft.com/office/officeart/2005/8/layout/venn3"/>
    <dgm:cxn modelId="{51468107-EA2C-45DF-8624-5909F362AB59}" srcId="{E2CFC4C2-C779-4164-A68F-6968E1627F43}" destId="{BBE77835-C6D3-4E8E-90DC-715AD5F3977A}" srcOrd="0" destOrd="0" parTransId="{EDCECBDA-F255-41F6-B023-724FB1B9F5C7}" sibTransId="{28C12892-E0C5-497A-82CD-75BD41A687F8}"/>
    <dgm:cxn modelId="{A129B55D-5303-4AB0-BD35-5ECBD95D277D}" srcId="{E2CFC4C2-C779-4164-A68F-6968E1627F43}" destId="{049ED44E-871B-4B89-B938-E952ED5F4F4C}" srcOrd="2" destOrd="0" parTransId="{1DE970E7-3D5E-48AB-B90E-5A5612819D2E}" sibTransId="{5B81C228-6102-4D5B-BE8E-586675201910}"/>
    <dgm:cxn modelId="{101A0C79-1C51-4211-8F90-7A1A9C61FAF3}" srcId="{E2CFC4C2-C779-4164-A68F-6968E1627F43}" destId="{4EF955A2-6955-4E96-867C-7BD5302F57AD}" srcOrd="6" destOrd="0" parTransId="{08DA1E31-6A2C-4EDF-950D-510E8AD9F252}" sibTransId="{711B3042-3736-4275-8C68-041BD506EE2F}"/>
    <dgm:cxn modelId="{95450C1E-C181-4BBF-BEF6-ACB66B3ACEA2}" srcId="{E2CFC4C2-C779-4164-A68F-6968E1627F43}" destId="{3858575C-C29E-4679-9E24-18976F7CE23D}" srcOrd="3" destOrd="0" parTransId="{958C7AA8-0C26-4430-8B23-80F7DE967EE4}" sibTransId="{5EC9E87C-A6B8-4738-AB99-1462BA0502F4}"/>
    <dgm:cxn modelId="{3B29FB4C-08FC-41FA-9254-0BEBFC0E911A}" type="presParOf" srcId="{9AA21692-3382-476A-BECC-B48111C0F2DF}" destId="{CE2ABF7A-4896-4510-9680-C7A636CC0FDB}" srcOrd="0" destOrd="0" presId="urn:microsoft.com/office/officeart/2005/8/layout/venn3"/>
    <dgm:cxn modelId="{A68FA739-1380-43A1-813B-2F6CF333B766}" type="presParOf" srcId="{9AA21692-3382-476A-BECC-B48111C0F2DF}" destId="{92ADF16B-4256-419C-89BC-D0514C394B15}" srcOrd="1" destOrd="0" presId="urn:microsoft.com/office/officeart/2005/8/layout/venn3"/>
    <dgm:cxn modelId="{BA277518-D756-4C59-A430-6F8F6C3BB8FD}" type="presParOf" srcId="{9AA21692-3382-476A-BECC-B48111C0F2DF}" destId="{B30F4BA0-A3F9-4BCE-853E-10E531773E15}" srcOrd="2" destOrd="0" presId="urn:microsoft.com/office/officeart/2005/8/layout/venn3"/>
    <dgm:cxn modelId="{17DC1C67-D42C-4746-8686-602EA8366EE4}" type="presParOf" srcId="{9AA21692-3382-476A-BECC-B48111C0F2DF}" destId="{EFE4A72E-762C-40B9-A206-2995CBA2CAAE}" srcOrd="3" destOrd="0" presId="urn:microsoft.com/office/officeart/2005/8/layout/venn3"/>
    <dgm:cxn modelId="{F1460C58-0DBD-462C-B144-40D96E6CD9F6}" type="presParOf" srcId="{9AA21692-3382-476A-BECC-B48111C0F2DF}" destId="{5EFEEF0A-4242-4FCB-AAF5-8EE7C627A520}" srcOrd="4" destOrd="0" presId="urn:microsoft.com/office/officeart/2005/8/layout/venn3"/>
    <dgm:cxn modelId="{4589B442-125D-4F38-AA32-7C0FCB60C1ED}" type="presParOf" srcId="{9AA21692-3382-476A-BECC-B48111C0F2DF}" destId="{FCFE4590-C915-4FEC-B2DA-92CA2C3A3B9D}" srcOrd="5" destOrd="0" presId="urn:microsoft.com/office/officeart/2005/8/layout/venn3"/>
    <dgm:cxn modelId="{8349A009-8CC6-4755-8319-31F91572BBC3}" type="presParOf" srcId="{9AA21692-3382-476A-BECC-B48111C0F2DF}" destId="{603518EA-2C60-4F57-9DA0-0101AE29B0ED}" srcOrd="6" destOrd="0" presId="urn:microsoft.com/office/officeart/2005/8/layout/venn3"/>
    <dgm:cxn modelId="{321AA23F-88A7-4344-B9B8-02F91D65D5FE}" type="presParOf" srcId="{9AA21692-3382-476A-BECC-B48111C0F2DF}" destId="{430FD8A5-3249-4CA4-94AD-820928A9F441}" srcOrd="7" destOrd="0" presId="urn:microsoft.com/office/officeart/2005/8/layout/venn3"/>
    <dgm:cxn modelId="{5D3FCB58-361B-432B-84F2-91D1BBB44174}" type="presParOf" srcId="{9AA21692-3382-476A-BECC-B48111C0F2DF}" destId="{C0C99368-1FB8-4BC8-BD96-80B4A890DE62}" srcOrd="8" destOrd="0" presId="urn:microsoft.com/office/officeart/2005/8/layout/venn3"/>
    <dgm:cxn modelId="{EC2C4D0A-F121-47F5-BD2A-E344DA854251}" type="presParOf" srcId="{9AA21692-3382-476A-BECC-B48111C0F2DF}" destId="{0ED74514-A158-4CCE-B150-976981D289DE}" srcOrd="9" destOrd="0" presId="urn:microsoft.com/office/officeart/2005/8/layout/venn3"/>
    <dgm:cxn modelId="{89752B25-9A68-41B4-8197-06DCB01FC966}" type="presParOf" srcId="{9AA21692-3382-476A-BECC-B48111C0F2DF}" destId="{0F42AAAB-9EC6-4CE4-9DE5-D9C9E89713E7}" srcOrd="10" destOrd="0" presId="urn:microsoft.com/office/officeart/2005/8/layout/venn3"/>
    <dgm:cxn modelId="{99B525D9-B82F-410F-B97A-1A3F3D54806D}" type="presParOf" srcId="{9AA21692-3382-476A-BECC-B48111C0F2DF}" destId="{51823921-140C-4725-994C-0C844E2F048B}" srcOrd="11" destOrd="0" presId="urn:microsoft.com/office/officeart/2005/8/layout/venn3"/>
    <dgm:cxn modelId="{C7220023-C021-4812-99EC-B05B8BE5B8FD}" type="presParOf" srcId="{9AA21692-3382-476A-BECC-B48111C0F2DF}" destId="{B7CCF345-3EEE-43D4-8FD6-51C5930B0F57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66D566-C913-4899-A586-AB6B0224601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B829EF2B-EDA8-4BD0-93B2-07517115D365}">
      <dgm:prSet phldrT="[Text]"/>
      <dgm:spPr/>
      <dgm:t>
        <a:bodyPr/>
        <a:lstStyle/>
        <a:p>
          <a:r>
            <a:rPr lang="sr-Latn-CS" dirty="0" smtClean="0"/>
            <a:t>Svesno-nesvesno</a:t>
          </a:r>
          <a:endParaRPr lang="sr-Latn-CS" dirty="0"/>
        </a:p>
      </dgm:t>
    </dgm:pt>
    <dgm:pt modelId="{5310FFDD-9AC8-47A3-A6FB-75BFB1392144}" type="parTrans" cxnId="{22331B12-5B51-4155-A62D-ADACCAF7E8D0}">
      <dgm:prSet/>
      <dgm:spPr/>
      <dgm:t>
        <a:bodyPr/>
        <a:lstStyle/>
        <a:p>
          <a:endParaRPr lang="sr-Latn-CS"/>
        </a:p>
      </dgm:t>
    </dgm:pt>
    <dgm:pt modelId="{826EA1C8-ECA4-4A1E-B38C-EDC3AC785B2A}" type="sibTrans" cxnId="{22331B12-5B51-4155-A62D-ADACCAF7E8D0}">
      <dgm:prSet/>
      <dgm:spPr/>
      <dgm:t>
        <a:bodyPr/>
        <a:lstStyle/>
        <a:p>
          <a:endParaRPr lang="sr-Latn-CS"/>
        </a:p>
      </dgm:t>
    </dgm:pt>
    <dgm:pt modelId="{4D1B8B0B-4542-40D4-9BB4-DF9E090BE99F}">
      <dgm:prSet phldrT="[Text]"/>
      <dgm:spPr/>
      <dgm:t>
        <a:bodyPr/>
        <a:lstStyle/>
        <a:p>
          <a:r>
            <a:rPr lang="sr-Latn-CS" dirty="0" smtClean="0"/>
            <a:t>Namerno-nenamerno</a:t>
          </a:r>
          <a:endParaRPr lang="sr-Latn-CS" dirty="0"/>
        </a:p>
      </dgm:t>
    </dgm:pt>
    <dgm:pt modelId="{B39D1525-3EE6-4456-9432-EE1F4A9C865F}" type="parTrans" cxnId="{D74FCA30-33DB-483F-896C-9CE1833EBDE6}">
      <dgm:prSet/>
      <dgm:spPr/>
      <dgm:t>
        <a:bodyPr/>
        <a:lstStyle/>
        <a:p>
          <a:endParaRPr lang="sr-Latn-CS"/>
        </a:p>
      </dgm:t>
    </dgm:pt>
    <dgm:pt modelId="{9F81B805-8D34-41A7-B594-B5B7A58ACAE2}" type="sibTrans" cxnId="{D74FCA30-33DB-483F-896C-9CE1833EBDE6}">
      <dgm:prSet/>
      <dgm:spPr/>
      <dgm:t>
        <a:bodyPr/>
        <a:lstStyle/>
        <a:p>
          <a:endParaRPr lang="sr-Latn-CS"/>
        </a:p>
      </dgm:t>
    </dgm:pt>
    <dgm:pt modelId="{AEE14708-6222-4EDC-A5CB-0ABF682B66A6}">
      <dgm:prSet phldrT="[Text]"/>
      <dgm:spPr/>
      <dgm:t>
        <a:bodyPr/>
        <a:lstStyle/>
        <a:p>
          <a:r>
            <a:rPr lang="sr-Latn-CS" dirty="0" smtClean="0"/>
            <a:t>Prostorna-psihološka blizina</a:t>
          </a:r>
          <a:endParaRPr lang="sr-Latn-CS" dirty="0"/>
        </a:p>
      </dgm:t>
    </dgm:pt>
    <dgm:pt modelId="{199FCECD-5C97-460A-96D2-9AD972640C65}" type="parTrans" cxnId="{9F5FEDDC-B957-4ECE-B6AD-CB2C590D9032}">
      <dgm:prSet/>
      <dgm:spPr/>
      <dgm:t>
        <a:bodyPr/>
        <a:lstStyle/>
        <a:p>
          <a:endParaRPr lang="sr-Latn-CS"/>
        </a:p>
      </dgm:t>
    </dgm:pt>
    <dgm:pt modelId="{98026A5C-053B-4E8A-8228-A905911D737E}" type="sibTrans" cxnId="{9F5FEDDC-B957-4ECE-B6AD-CB2C590D9032}">
      <dgm:prSet/>
      <dgm:spPr/>
      <dgm:t>
        <a:bodyPr/>
        <a:lstStyle/>
        <a:p>
          <a:endParaRPr lang="sr-Latn-CS"/>
        </a:p>
      </dgm:t>
    </dgm:pt>
    <dgm:pt modelId="{34E30B41-091D-4B6A-AB22-64539CE03F33}" type="pres">
      <dgm:prSet presAssocID="{6266D566-C913-4899-A586-AB6B02246019}" presName="Name0" presStyleCnt="0">
        <dgm:presLayoutVars>
          <dgm:dir/>
          <dgm:resizeHandles val="exact"/>
        </dgm:presLayoutVars>
      </dgm:prSet>
      <dgm:spPr/>
    </dgm:pt>
    <dgm:pt modelId="{F28DFE30-5927-4FD6-96CF-54BEA2B86A7C}" type="pres">
      <dgm:prSet presAssocID="{6266D566-C913-4899-A586-AB6B02246019}" presName="arrow" presStyleLbl="bgShp" presStyleIdx="0" presStyleCnt="1" custLinFactNeighborX="-348" custLinFactNeighborY="-2680"/>
      <dgm:spPr/>
    </dgm:pt>
    <dgm:pt modelId="{61EE9C73-0903-4BE2-9164-89545C56E8CB}" type="pres">
      <dgm:prSet presAssocID="{6266D566-C913-4899-A586-AB6B02246019}" presName="points" presStyleCnt="0"/>
      <dgm:spPr/>
    </dgm:pt>
    <dgm:pt modelId="{54575D65-3FEF-43C9-AD2F-B497660EDA62}" type="pres">
      <dgm:prSet presAssocID="{B829EF2B-EDA8-4BD0-93B2-07517115D365}" presName="compositeA" presStyleCnt="0"/>
      <dgm:spPr/>
    </dgm:pt>
    <dgm:pt modelId="{6F3C0902-A0B7-4081-A012-81B4173BEC1E}" type="pres">
      <dgm:prSet presAssocID="{B829EF2B-EDA8-4BD0-93B2-07517115D365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7DB60A7-4EFA-456A-A510-3ACADD56BE9E}" type="pres">
      <dgm:prSet presAssocID="{B829EF2B-EDA8-4BD0-93B2-07517115D365}" presName="circleA" presStyleLbl="node1" presStyleIdx="0" presStyleCnt="3"/>
      <dgm:spPr/>
    </dgm:pt>
    <dgm:pt modelId="{9D06A3D0-B6D5-4C19-8862-B87E5B601536}" type="pres">
      <dgm:prSet presAssocID="{B829EF2B-EDA8-4BD0-93B2-07517115D365}" presName="spaceA" presStyleCnt="0"/>
      <dgm:spPr/>
    </dgm:pt>
    <dgm:pt modelId="{16A9FCE0-C6B6-4E85-A581-081866F6615E}" type="pres">
      <dgm:prSet presAssocID="{826EA1C8-ECA4-4A1E-B38C-EDC3AC785B2A}" presName="space" presStyleCnt="0"/>
      <dgm:spPr/>
    </dgm:pt>
    <dgm:pt modelId="{A857184F-BD4F-4AFA-A940-59331AE25A32}" type="pres">
      <dgm:prSet presAssocID="{4D1B8B0B-4542-40D4-9BB4-DF9E090BE99F}" presName="compositeB" presStyleCnt="0"/>
      <dgm:spPr/>
    </dgm:pt>
    <dgm:pt modelId="{4FEC0BCD-FCF2-4DD0-99F4-FD2CB1A11EC8}" type="pres">
      <dgm:prSet presAssocID="{4D1B8B0B-4542-40D4-9BB4-DF9E090BE99F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434D2F9-162E-43CA-BAA1-AE2F46BD3F6F}" type="pres">
      <dgm:prSet presAssocID="{4D1B8B0B-4542-40D4-9BB4-DF9E090BE99F}" presName="circleB" presStyleLbl="node1" presStyleIdx="1" presStyleCnt="3"/>
      <dgm:spPr/>
    </dgm:pt>
    <dgm:pt modelId="{FA9F6B23-9250-420A-8FB7-DC01AC88C391}" type="pres">
      <dgm:prSet presAssocID="{4D1B8B0B-4542-40D4-9BB4-DF9E090BE99F}" presName="spaceB" presStyleCnt="0"/>
      <dgm:spPr/>
    </dgm:pt>
    <dgm:pt modelId="{070268E4-1094-472B-954B-C8CA0444891A}" type="pres">
      <dgm:prSet presAssocID="{9F81B805-8D34-41A7-B594-B5B7A58ACAE2}" presName="space" presStyleCnt="0"/>
      <dgm:spPr/>
    </dgm:pt>
    <dgm:pt modelId="{03864EC6-6BCF-45AB-BA4A-677F8741C7CE}" type="pres">
      <dgm:prSet presAssocID="{AEE14708-6222-4EDC-A5CB-0ABF682B66A6}" presName="compositeA" presStyleCnt="0"/>
      <dgm:spPr/>
    </dgm:pt>
    <dgm:pt modelId="{7971D4D0-28AD-479F-B30F-1E43F9E9B706}" type="pres">
      <dgm:prSet presAssocID="{AEE14708-6222-4EDC-A5CB-0ABF682B66A6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3E11160-83EA-4F01-9698-3113EE663310}" type="pres">
      <dgm:prSet presAssocID="{AEE14708-6222-4EDC-A5CB-0ABF682B66A6}" presName="circleA" presStyleLbl="node1" presStyleIdx="2" presStyleCnt="3"/>
      <dgm:spPr/>
    </dgm:pt>
    <dgm:pt modelId="{D0294EAB-3CF9-4E9D-B4A8-F778ED11CD23}" type="pres">
      <dgm:prSet presAssocID="{AEE14708-6222-4EDC-A5CB-0ABF682B66A6}" presName="spaceA" presStyleCnt="0"/>
      <dgm:spPr/>
    </dgm:pt>
  </dgm:ptLst>
  <dgm:cxnLst>
    <dgm:cxn modelId="{22331B12-5B51-4155-A62D-ADACCAF7E8D0}" srcId="{6266D566-C913-4899-A586-AB6B02246019}" destId="{B829EF2B-EDA8-4BD0-93B2-07517115D365}" srcOrd="0" destOrd="0" parTransId="{5310FFDD-9AC8-47A3-A6FB-75BFB1392144}" sibTransId="{826EA1C8-ECA4-4A1E-B38C-EDC3AC785B2A}"/>
    <dgm:cxn modelId="{D74FCA30-33DB-483F-896C-9CE1833EBDE6}" srcId="{6266D566-C913-4899-A586-AB6B02246019}" destId="{4D1B8B0B-4542-40D4-9BB4-DF9E090BE99F}" srcOrd="1" destOrd="0" parTransId="{B39D1525-3EE6-4456-9432-EE1F4A9C865F}" sibTransId="{9F81B805-8D34-41A7-B594-B5B7A58ACAE2}"/>
    <dgm:cxn modelId="{9F5FEDDC-B957-4ECE-B6AD-CB2C590D9032}" srcId="{6266D566-C913-4899-A586-AB6B02246019}" destId="{AEE14708-6222-4EDC-A5CB-0ABF682B66A6}" srcOrd="2" destOrd="0" parTransId="{199FCECD-5C97-460A-96D2-9AD972640C65}" sibTransId="{98026A5C-053B-4E8A-8228-A905911D737E}"/>
    <dgm:cxn modelId="{8A3B3DB6-4CB6-41B8-B788-EC1D557EB38F}" type="presOf" srcId="{6266D566-C913-4899-A586-AB6B02246019}" destId="{34E30B41-091D-4B6A-AB22-64539CE03F33}" srcOrd="0" destOrd="0" presId="urn:microsoft.com/office/officeart/2005/8/layout/hProcess11"/>
    <dgm:cxn modelId="{1AA0F939-B23B-4A9A-8F6C-B6EB2006F5DC}" type="presOf" srcId="{B829EF2B-EDA8-4BD0-93B2-07517115D365}" destId="{6F3C0902-A0B7-4081-A012-81B4173BEC1E}" srcOrd="0" destOrd="0" presId="urn:microsoft.com/office/officeart/2005/8/layout/hProcess11"/>
    <dgm:cxn modelId="{18CF1859-1421-4B9C-B66B-CD3670F0A614}" type="presOf" srcId="{AEE14708-6222-4EDC-A5CB-0ABF682B66A6}" destId="{7971D4D0-28AD-479F-B30F-1E43F9E9B706}" srcOrd="0" destOrd="0" presId="urn:microsoft.com/office/officeart/2005/8/layout/hProcess11"/>
    <dgm:cxn modelId="{BE1B90B7-00A2-42D1-A75A-5DF9145E1E23}" type="presOf" srcId="{4D1B8B0B-4542-40D4-9BB4-DF9E090BE99F}" destId="{4FEC0BCD-FCF2-4DD0-99F4-FD2CB1A11EC8}" srcOrd="0" destOrd="0" presId="urn:microsoft.com/office/officeart/2005/8/layout/hProcess11"/>
    <dgm:cxn modelId="{3419E6D9-3E14-4FFF-86B4-8FDE92570E3A}" type="presParOf" srcId="{34E30B41-091D-4B6A-AB22-64539CE03F33}" destId="{F28DFE30-5927-4FD6-96CF-54BEA2B86A7C}" srcOrd="0" destOrd="0" presId="urn:microsoft.com/office/officeart/2005/8/layout/hProcess11"/>
    <dgm:cxn modelId="{F2D3A8F3-BFBB-43F7-A3F1-BF90B5872B2D}" type="presParOf" srcId="{34E30B41-091D-4B6A-AB22-64539CE03F33}" destId="{61EE9C73-0903-4BE2-9164-89545C56E8CB}" srcOrd="1" destOrd="0" presId="urn:microsoft.com/office/officeart/2005/8/layout/hProcess11"/>
    <dgm:cxn modelId="{283F831E-AB6C-4B0B-9E0C-21749B1CDBB1}" type="presParOf" srcId="{61EE9C73-0903-4BE2-9164-89545C56E8CB}" destId="{54575D65-3FEF-43C9-AD2F-B497660EDA62}" srcOrd="0" destOrd="0" presId="urn:microsoft.com/office/officeart/2005/8/layout/hProcess11"/>
    <dgm:cxn modelId="{27D098B4-2392-47DF-B43B-4FD576DD313D}" type="presParOf" srcId="{54575D65-3FEF-43C9-AD2F-B497660EDA62}" destId="{6F3C0902-A0B7-4081-A012-81B4173BEC1E}" srcOrd="0" destOrd="0" presId="urn:microsoft.com/office/officeart/2005/8/layout/hProcess11"/>
    <dgm:cxn modelId="{3B0DBA51-27F6-4609-8273-AD91535E0097}" type="presParOf" srcId="{54575D65-3FEF-43C9-AD2F-B497660EDA62}" destId="{B7DB60A7-4EFA-456A-A510-3ACADD56BE9E}" srcOrd="1" destOrd="0" presId="urn:microsoft.com/office/officeart/2005/8/layout/hProcess11"/>
    <dgm:cxn modelId="{FE30A0C5-A413-4F20-9903-510B870F00B2}" type="presParOf" srcId="{54575D65-3FEF-43C9-AD2F-B497660EDA62}" destId="{9D06A3D0-B6D5-4C19-8862-B87E5B601536}" srcOrd="2" destOrd="0" presId="urn:microsoft.com/office/officeart/2005/8/layout/hProcess11"/>
    <dgm:cxn modelId="{797812C4-19D4-457C-AA75-6188D21D2BDF}" type="presParOf" srcId="{61EE9C73-0903-4BE2-9164-89545C56E8CB}" destId="{16A9FCE0-C6B6-4E85-A581-081866F6615E}" srcOrd="1" destOrd="0" presId="urn:microsoft.com/office/officeart/2005/8/layout/hProcess11"/>
    <dgm:cxn modelId="{61101413-FE6F-46CE-B9E1-46D3156B3D89}" type="presParOf" srcId="{61EE9C73-0903-4BE2-9164-89545C56E8CB}" destId="{A857184F-BD4F-4AFA-A940-59331AE25A32}" srcOrd="2" destOrd="0" presId="urn:microsoft.com/office/officeart/2005/8/layout/hProcess11"/>
    <dgm:cxn modelId="{65AC3B49-4323-4ED4-9C92-0F3DE256A385}" type="presParOf" srcId="{A857184F-BD4F-4AFA-A940-59331AE25A32}" destId="{4FEC0BCD-FCF2-4DD0-99F4-FD2CB1A11EC8}" srcOrd="0" destOrd="0" presId="urn:microsoft.com/office/officeart/2005/8/layout/hProcess11"/>
    <dgm:cxn modelId="{D298F49A-6ACB-4AB1-8A36-ED088630005C}" type="presParOf" srcId="{A857184F-BD4F-4AFA-A940-59331AE25A32}" destId="{7434D2F9-162E-43CA-BAA1-AE2F46BD3F6F}" srcOrd="1" destOrd="0" presId="urn:microsoft.com/office/officeart/2005/8/layout/hProcess11"/>
    <dgm:cxn modelId="{C3FF7951-49CA-4029-9336-CE05040F999D}" type="presParOf" srcId="{A857184F-BD4F-4AFA-A940-59331AE25A32}" destId="{FA9F6B23-9250-420A-8FB7-DC01AC88C391}" srcOrd="2" destOrd="0" presId="urn:microsoft.com/office/officeart/2005/8/layout/hProcess11"/>
    <dgm:cxn modelId="{FAAA9287-8599-475B-A670-ADAECA15C3A6}" type="presParOf" srcId="{61EE9C73-0903-4BE2-9164-89545C56E8CB}" destId="{070268E4-1094-472B-954B-C8CA0444891A}" srcOrd="3" destOrd="0" presId="urn:microsoft.com/office/officeart/2005/8/layout/hProcess11"/>
    <dgm:cxn modelId="{4A2B3A8B-9FD9-4CB2-86AC-4B85DD20DF5A}" type="presParOf" srcId="{61EE9C73-0903-4BE2-9164-89545C56E8CB}" destId="{03864EC6-6BCF-45AB-BA4A-677F8741C7CE}" srcOrd="4" destOrd="0" presId="urn:microsoft.com/office/officeart/2005/8/layout/hProcess11"/>
    <dgm:cxn modelId="{5F10F438-F66F-427F-B241-05D89B77C05C}" type="presParOf" srcId="{03864EC6-6BCF-45AB-BA4A-677F8741C7CE}" destId="{7971D4D0-28AD-479F-B30F-1E43F9E9B706}" srcOrd="0" destOrd="0" presId="urn:microsoft.com/office/officeart/2005/8/layout/hProcess11"/>
    <dgm:cxn modelId="{775FAC90-A114-466A-8859-BFF95BA7AEC5}" type="presParOf" srcId="{03864EC6-6BCF-45AB-BA4A-677F8741C7CE}" destId="{93E11160-83EA-4F01-9698-3113EE663310}" srcOrd="1" destOrd="0" presId="urn:microsoft.com/office/officeart/2005/8/layout/hProcess11"/>
    <dgm:cxn modelId="{8B31200D-DB92-405E-98FD-399407035508}" type="presParOf" srcId="{03864EC6-6BCF-45AB-BA4A-677F8741C7CE}" destId="{D0294EAB-3CF9-4E9D-B4A8-F778ED11CD2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EF8959-F5F1-4D17-979F-699937DDC26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838D0212-F3BB-49A1-B588-DC82BFE67142}">
      <dgm:prSet phldrT="[Text]"/>
      <dgm:spPr/>
      <dgm:t>
        <a:bodyPr/>
        <a:lstStyle/>
        <a:p>
          <a:r>
            <a:rPr lang="sr-Latn-CS" smtClean="0"/>
            <a:t>Socijalna </a:t>
          </a:r>
          <a:r>
            <a:rPr lang="sr-Latn-CS" dirty="0" smtClean="0"/>
            <a:t>interakcija</a:t>
          </a:r>
          <a:endParaRPr lang="sr-Latn-CS" dirty="0"/>
        </a:p>
      </dgm:t>
    </dgm:pt>
    <dgm:pt modelId="{6771FFBA-E9D4-4EC8-991B-42331F336770}" type="parTrans" cxnId="{BB164B6F-5BC0-496F-A6A4-BEE31B167E9C}">
      <dgm:prSet/>
      <dgm:spPr/>
      <dgm:t>
        <a:bodyPr/>
        <a:lstStyle/>
        <a:p>
          <a:endParaRPr lang="sr-Latn-CS"/>
        </a:p>
      </dgm:t>
    </dgm:pt>
    <dgm:pt modelId="{99943DC6-3B6F-4302-AA76-7B7DBFD09BAF}" type="sibTrans" cxnId="{BB164B6F-5BC0-496F-A6A4-BEE31B167E9C}">
      <dgm:prSet/>
      <dgm:spPr/>
      <dgm:t>
        <a:bodyPr/>
        <a:lstStyle/>
        <a:p>
          <a:endParaRPr lang="sr-Latn-CS"/>
        </a:p>
      </dgm:t>
    </dgm:pt>
    <dgm:pt modelId="{A4781744-CE6B-4E3B-9625-1DC9EA538E36}">
      <dgm:prSet phldrT="[Text]"/>
      <dgm:spPr/>
      <dgm:t>
        <a:bodyPr/>
        <a:lstStyle/>
        <a:p>
          <a:r>
            <a:rPr lang="sr-Latn-CS" dirty="0" smtClean="0"/>
            <a:t>SIMPATIJA, ANTIPATIJA, EMPATIJA</a:t>
          </a:r>
          <a:endParaRPr lang="sr-Latn-CS" dirty="0"/>
        </a:p>
      </dgm:t>
    </dgm:pt>
    <dgm:pt modelId="{BFEB379E-75C2-4ED4-995F-DF152AEDAE52}" type="parTrans" cxnId="{0086F80F-7928-497A-A19E-A1E4951707F9}">
      <dgm:prSet/>
      <dgm:spPr/>
      <dgm:t>
        <a:bodyPr/>
        <a:lstStyle/>
        <a:p>
          <a:endParaRPr lang="sr-Latn-CS"/>
        </a:p>
      </dgm:t>
    </dgm:pt>
    <dgm:pt modelId="{B650429C-0952-4608-922C-0DBD2CB9817F}" type="sibTrans" cxnId="{0086F80F-7928-497A-A19E-A1E4951707F9}">
      <dgm:prSet/>
      <dgm:spPr/>
      <dgm:t>
        <a:bodyPr/>
        <a:lstStyle/>
        <a:p>
          <a:endParaRPr lang="sr-Latn-CS"/>
        </a:p>
      </dgm:t>
    </dgm:pt>
    <dgm:pt modelId="{52EF659F-B3CA-486F-AE59-EC462E9C7D84}">
      <dgm:prSet/>
      <dgm:spPr/>
      <dgm:t>
        <a:bodyPr/>
        <a:lstStyle/>
        <a:p>
          <a:r>
            <a:rPr lang="sr-Latn-CS" dirty="0" smtClean="0"/>
            <a:t>SUGESTIJA;</a:t>
          </a:r>
        </a:p>
        <a:p>
          <a:r>
            <a:rPr lang="sr-Latn-CS" dirty="0" smtClean="0"/>
            <a:t> FACILITACIJA, INHIBICIJA (prisustvo drugih)</a:t>
          </a:r>
          <a:endParaRPr lang="sr-Latn-CS" dirty="0"/>
        </a:p>
      </dgm:t>
    </dgm:pt>
    <dgm:pt modelId="{706673C5-B5C5-47B6-AA59-AFEE138AAEC1}" type="parTrans" cxnId="{409DFED8-BE03-43C6-B903-9C601A1AEE6A}">
      <dgm:prSet/>
      <dgm:spPr/>
      <dgm:t>
        <a:bodyPr/>
        <a:lstStyle/>
        <a:p>
          <a:endParaRPr lang="sr-Latn-CS"/>
        </a:p>
      </dgm:t>
    </dgm:pt>
    <dgm:pt modelId="{CFCE6680-53B9-4DFD-9049-0A00CA5AD297}" type="sibTrans" cxnId="{409DFED8-BE03-43C6-B903-9C601A1AEE6A}">
      <dgm:prSet/>
      <dgm:spPr/>
      <dgm:t>
        <a:bodyPr/>
        <a:lstStyle/>
        <a:p>
          <a:endParaRPr lang="sr-Latn-CS"/>
        </a:p>
      </dgm:t>
    </dgm:pt>
    <dgm:pt modelId="{3B526108-6EDF-4A22-B849-DB8F398517D8}">
      <dgm:prSet/>
      <dgm:spPr/>
      <dgm:t>
        <a:bodyPr/>
        <a:lstStyle/>
        <a:p>
          <a:r>
            <a:rPr lang="sr-Latn-CS" dirty="0" smtClean="0"/>
            <a:t>SOCIJALNI PRITISAK (savet, preporuka, pretnja, obećanje, pohvala, nagrada, kazna,  </a:t>
          </a:r>
          <a:endParaRPr lang="sr-Latn-CS" dirty="0"/>
        </a:p>
      </dgm:t>
    </dgm:pt>
    <dgm:pt modelId="{EA44653B-A765-4718-86E7-FA542240044B}" type="parTrans" cxnId="{5A3978EF-C737-45B7-9657-08AC0B861832}">
      <dgm:prSet/>
      <dgm:spPr/>
      <dgm:t>
        <a:bodyPr/>
        <a:lstStyle/>
        <a:p>
          <a:endParaRPr lang="sr-Latn-CS"/>
        </a:p>
      </dgm:t>
    </dgm:pt>
    <dgm:pt modelId="{9D77E158-A42C-4AE8-90DA-1ECC66D3915E}" type="sibTrans" cxnId="{5A3978EF-C737-45B7-9657-08AC0B861832}">
      <dgm:prSet/>
      <dgm:spPr/>
      <dgm:t>
        <a:bodyPr/>
        <a:lstStyle/>
        <a:p>
          <a:endParaRPr lang="sr-Latn-CS"/>
        </a:p>
      </dgm:t>
    </dgm:pt>
    <dgm:pt modelId="{C7A84AE2-DEE1-4E90-BE0A-4CED328B5117}">
      <dgm:prSet/>
      <dgm:spPr/>
      <dgm:t>
        <a:bodyPr/>
        <a:lstStyle/>
        <a:p>
          <a:r>
            <a:rPr lang="sr-Latn-CS" dirty="0" smtClean="0"/>
            <a:t>IMITACIJA, IDENTIFIKACIJA</a:t>
          </a:r>
          <a:endParaRPr lang="sr-Latn-CS" dirty="0"/>
        </a:p>
      </dgm:t>
    </dgm:pt>
    <dgm:pt modelId="{365C1DB0-6BAD-45B8-A03B-2C78F581F620}" type="sibTrans" cxnId="{F603BB85-1342-4A8B-A346-93D842214653}">
      <dgm:prSet/>
      <dgm:spPr/>
      <dgm:t>
        <a:bodyPr/>
        <a:lstStyle/>
        <a:p>
          <a:endParaRPr lang="sr-Latn-CS"/>
        </a:p>
      </dgm:t>
    </dgm:pt>
    <dgm:pt modelId="{840F65EE-B61C-4AF5-B4D8-5AE36340EFCE}" type="parTrans" cxnId="{F603BB85-1342-4A8B-A346-93D842214653}">
      <dgm:prSet/>
      <dgm:spPr/>
      <dgm:t>
        <a:bodyPr/>
        <a:lstStyle/>
        <a:p>
          <a:endParaRPr lang="sr-Latn-CS"/>
        </a:p>
      </dgm:t>
    </dgm:pt>
    <dgm:pt modelId="{B9230064-41AB-409C-B553-800859E3DD7D}">
      <dgm:prSet/>
      <dgm:spPr/>
      <dgm:t>
        <a:bodyPr/>
        <a:lstStyle/>
        <a:p>
          <a:endParaRPr lang="sr-Latn-CS"/>
        </a:p>
      </dgm:t>
    </dgm:pt>
    <dgm:pt modelId="{E5CF7E48-1C59-4EB3-AF93-431179A4A1DC}" type="parTrans" cxnId="{A5998703-8251-4525-852F-097DF8AB6188}">
      <dgm:prSet/>
      <dgm:spPr/>
      <dgm:t>
        <a:bodyPr/>
        <a:lstStyle/>
        <a:p>
          <a:endParaRPr lang="sr-Latn-CS"/>
        </a:p>
      </dgm:t>
    </dgm:pt>
    <dgm:pt modelId="{EE7D37CC-714C-44B1-9C6F-4B9A6F2C9C07}" type="sibTrans" cxnId="{A5998703-8251-4525-852F-097DF8AB6188}">
      <dgm:prSet/>
      <dgm:spPr/>
      <dgm:t>
        <a:bodyPr/>
        <a:lstStyle/>
        <a:p>
          <a:endParaRPr lang="sr-Latn-CS"/>
        </a:p>
      </dgm:t>
    </dgm:pt>
    <dgm:pt modelId="{D707BB46-86CF-4097-8DE4-1FB514223F2E}">
      <dgm:prSet/>
      <dgm:spPr/>
      <dgm:t>
        <a:bodyPr/>
        <a:lstStyle/>
        <a:p>
          <a:endParaRPr lang="sr-Latn-CS" dirty="0"/>
        </a:p>
      </dgm:t>
    </dgm:pt>
    <dgm:pt modelId="{9104DA6A-6B9F-47EF-996C-CF5239A20E07}" type="parTrans" cxnId="{DC9947EF-715F-416E-B9F8-3AF6DB277ACD}">
      <dgm:prSet/>
      <dgm:spPr/>
      <dgm:t>
        <a:bodyPr/>
        <a:lstStyle/>
        <a:p>
          <a:endParaRPr lang="sr-Latn-CS"/>
        </a:p>
      </dgm:t>
    </dgm:pt>
    <dgm:pt modelId="{AFB4E511-B751-4B2C-AEF8-1E8AC99C565E}" type="sibTrans" cxnId="{DC9947EF-715F-416E-B9F8-3AF6DB277ACD}">
      <dgm:prSet/>
      <dgm:spPr/>
      <dgm:t>
        <a:bodyPr/>
        <a:lstStyle/>
        <a:p>
          <a:endParaRPr lang="sr-Latn-CS"/>
        </a:p>
      </dgm:t>
    </dgm:pt>
    <dgm:pt modelId="{BBD93BB6-1E45-47B1-90A3-1D6AB3D7AA36}" type="pres">
      <dgm:prSet presAssocID="{D9EF8959-F5F1-4D17-979F-699937DDC26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71BA02AC-E71E-4195-BF50-A7183C60C36E}" type="pres">
      <dgm:prSet presAssocID="{D9EF8959-F5F1-4D17-979F-699937DDC26D}" presName="matrix" presStyleCnt="0"/>
      <dgm:spPr/>
    </dgm:pt>
    <dgm:pt modelId="{A134899C-AA67-414A-ACD7-47F163C7647A}" type="pres">
      <dgm:prSet presAssocID="{D9EF8959-F5F1-4D17-979F-699937DDC26D}" presName="tile1" presStyleLbl="node1" presStyleIdx="0" presStyleCnt="4"/>
      <dgm:spPr/>
      <dgm:t>
        <a:bodyPr/>
        <a:lstStyle/>
        <a:p>
          <a:endParaRPr lang="sr-Latn-CS"/>
        </a:p>
      </dgm:t>
    </dgm:pt>
    <dgm:pt modelId="{C80DE7CD-E9C7-43CD-8514-FC4986204E07}" type="pres">
      <dgm:prSet presAssocID="{D9EF8959-F5F1-4D17-979F-699937DDC26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B4042B1-99D8-4268-A453-25A45E119B8D}" type="pres">
      <dgm:prSet presAssocID="{D9EF8959-F5F1-4D17-979F-699937DDC26D}" presName="tile2" presStyleLbl="node1" presStyleIdx="1" presStyleCnt="4"/>
      <dgm:spPr/>
      <dgm:t>
        <a:bodyPr/>
        <a:lstStyle/>
        <a:p>
          <a:endParaRPr lang="sr-Latn-CS"/>
        </a:p>
      </dgm:t>
    </dgm:pt>
    <dgm:pt modelId="{6C867A0F-D050-4234-977D-EB20108B40A4}" type="pres">
      <dgm:prSet presAssocID="{D9EF8959-F5F1-4D17-979F-699937DDC26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60FC26C-922F-4843-9F95-B6996DF902FA}" type="pres">
      <dgm:prSet presAssocID="{D9EF8959-F5F1-4D17-979F-699937DDC26D}" presName="tile3" presStyleLbl="node1" presStyleIdx="2" presStyleCnt="4"/>
      <dgm:spPr/>
      <dgm:t>
        <a:bodyPr/>
        <a:lstStyle/>
        <a:p>
          <a:endParaRPr lang="sr-Latn-CS"/>
        </a:p>
      </dgm:t>
    </dgm:pt>
    <dgm:pt modelId="{44877F28-6077-4E0D-ACEA-545BFF53DF12}" type="pres">
      <dgm:prSet presAssocID="{D9EF8959-F5F1-4D17-979F-699937DDC26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891DAC3-2DB7-46A6-8092-BF741A9574B4}" type="pres">
      <dgm:prSet presAssocID="{D9EF8959-F5F1-4D17-979F-699937DDC26D}" presName="tile4" presStyleLbl="node1" presStyleIdx="3" presStyleCnt="4"/>
      <dgm:spPr/>
      <dgm:t>
        <a:bodyPr/>
        <a:lstStyle/>
        <a:p>
          <a:endParaRPr lang="sr-Latn-CS"/>
        </a:p>
      </dgm:t>
    </dgm:pt>
    <dgm:pt modelId="{86ECDBA4-3600-48CE-9C91-2712758C89E8}" type="pres">
      <dgm:prSet presAssocID="{D9EF8959-F5F1-4D17-979F-699937DDC26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C9727A9-BBD8-4929-B4E2-2E926CF55413}" type="pres">
      <dgm:prSet presAssocID="{D9EF8959-F5F1-4D17-979F-699937DDC26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39ABF586-32C6-4893-8BAA-1A8E641EBAB3}" type="presOf" srcId="{C7A84AE2-DEE1-4E90-BE0A-4CED328B5117}" destId="{0891DAC3-2DB7-46A6-8092-BF741A9574B4}" srcOrd="0" destOrd="0" presId="urn:microsoft.com/office/officeart/2005/8/layout/matrix1"/>
    <dgm:cxn modelId="{9FE76F64-16F0-4BDE-82A1-3FDE4CDFDA10}" type="presOf" srcId="{A4781744-CE6B-4E3B-9625-1DC9EA538E36}" destId="{C80DE7CD-E9C7-43CD-8514-FC4986204E07}" srcOrd="1" destOrd="0" presId="urn:microsoft.com/office/officeart/2005/8/layout/matrix1"/>
    <dgm:cxn modelId="{3748569B-93A5-4AC2-89AE-D3661E584014}" type="presOf" srcId="{52EF659F-B3CA-486F-AE59-EC462E9C7D84}" destId="{260FC26C-922F-4843-9F95-B6996DF902FA}" srcOrd="0" destOrd="0" presId="urn:microsoft.com/office/officeart/2005/8/layout/matrix1"/>
    <dgm:cxn modelId="{0086F80F-7928-497A-A19E-A1E4951707F9}" srcId="{838D0212-F3BB-49A1-B588-DC82BFE67142}" destId="{A4781744-CE6B-4E3B-9625-1DC9EA538E36}" srcOrd="0" destOrd="0" parTransId="{BFEB379E-75C2-4ED4-995F-DF152AEDAE52}" sibTransId="{B650429C-0952-4608-922C-0DBD2CB9817F}"/>
    <dgm:cxn modelId="{F94293BA-B1ED-4395-819D-0652AB36DFDF}" type="presOf" srcId="{3B526108-6EDF-4A22-B849-DB8F398517D8}" destId="{3B4042B1-99D8-4268-A453-25A45E119B8D}" srcOrd="0" destOrd="0" presId="urn:microsoft.com/office/officeart/2005/8/layout/matrix1"/>
    <dgm:cxn modelId="{A5998703-8251-4525-852F-097DF8AB6188}" srcId="{838D0212-F3BB-49A1-B588-DC82BFE67142}" destId="{B9230064-41AB-409C-B553-800859E3DD7D}" srcOrd="4" destOrd="0" parTransId="{E5CF7E48-1C59-4EB3-AF93-431179A4A1DC}" sibTransId="{EE7D37CC-714C-44B1-9C6F-4B9A6F2C9C07}"/>
    <dgm:cxn modelId="{BB164B6F-5BC0-496F-A6A4-BEE31B167E9C}" srcId="{D9EF8959-F5F1-4D17-979F-699937DDC26D}" destId="{838D0212-F3BB-49A1-B588-DC82BFE67142}" srcOrd="0" destOrd="0" parTransId="{6771FFBA-E9D4-4EC8-991B-42331F336770}" sibTransId="{99943DC6-3B6F-4302-AA76-7B7DBFD09BAF}"/>
    <dgm:cxn modelId="{F02DD9AD-DB4C-4B2C-8DE4-99B9DA06B641}" type="presOf" srcId="{C7A84AE2-DEE1-4E90-BE0A-4CED328B5117}" destId="{86ECDBA4-3600-48CE-9C91-2712758C89E8}" srcOrd="1" destOrd="0" presId="urn:microsoft.com/office/officeart/2005/8/layout/matrix1"/>
    <dgm:cxn modelId="{216448C9-9793-481F-9F4E-287D0A276221}" type="presOf" srcId="{3B526108-6EDF-4A22-B849-DB8F398517D8}" destId="{6C867A0F-D050-4234-977D-EB20108B40A4}" srcOrd="1" destOrd="0" presId="urn:microsoft.com/office/officeart/2005/8/layout/matrix1"/>
    <dgm:cxn modelId="{7AAF3ED0-7C6E-4614-9A18-0370E16AF4CF}" type="presOf" srcId="{52EF659F-B3CA-486F-AE59-EC462E9C7D84}" destId="{44877F28-6077-4E0D-ACEA-545BFF53DF12}" srcOrd="1" destOrd="0" presId="urn:microsoft.com/office/officeart/2005/8/layout/matrix1"/>
    <dgm:cxn modelId="{5A3978EF-C737-45B7-9657-08AC0B861832}" srcId="{838D0212-F3BB-49A1-B588-DC82BFE67142}" destId="{3B526108-6EDF-4A22-B849-DB8F398517D8}" srcOrd="1" destOrd="0" parTransId="{EA44653B-A765-4718-86E7-FA542240044B}" sibTransId="{9D77E158-A42C-4AE8-90DA-1ECC66D3915E}"/>
    <dgm:cxn modelId="{DC9947EF-715F-416E-B9F8-3AF6DB277ACD}" srcId="{838D0212-F3BB-49A1-B588-DC82BFE67142}" destId="{D707BB46-86CF-4097-8DE4-1FB514223F2E}" srcOrd="5" destOrd="0" parTransId="{9104DA6A-6B9F-47EF-996C-CF5239A20E07}" sibTransId="{AFB4E511-B751-4B2C-AEF8-1E8AC99C565E}"/>
    <dgm:cxn modelId="{CB2F504B-27F1-445A-B411-925F501E78D9}" type="presOf" srcId="{838D0212-F3BB-49A1-B588-DC82BFE67142}" destId="{7C9727A9-BBD8-4929-B4E2-2E926CF55413}" srcOrd="0" destOrd="0" presId="urn:microsoft.com/office/officeart/2005/8/layout/matrix1"/>
    <dgm:cxn modelId="{D5801C73-83FB-4D92-9F8B-715B024AB057}" type="presOf" srcId="{A4781744-CE6B-4E3B-9625-1DC9EA538E36}" destId="{A134899C-AA67-414A-ACD7-47F163C7647A}" srcOrd="0" destOrd="0" presId="urn:microsoft.com/office/officeart/2005/8/layout/matrix1"/>
    <dgm:cxn modelId="{509ADC46-D256-42D6-86B9-A7D306358B76}" type="presOf" srcId="{D9EF8959-F5F1-4D17-979F-699937DDC26D}" destId="{BBD93BB6-1E45-47B1-90A3-1D6AB3D7AA36}" srcOrd="0" destOrd="0" presId="urn:microsoft.com/office/officeart/2005/8/layout/matrix1"/>
    <dgm:cxn modelId="{409DFED8-BE03-43C6-B903-9C601A1AEE6A}" srcId="{838D0212-F3BB-49A1-B588-DC82BFE67142}" destId="{52EF659F-B3CA-486F-AE59-EC462E9C7D84}" srcOrd="2" destOrd="0" parTransId="{706673C5-B5C5-47B6-AA59-AFEE138AAEC1}" sibTransId="{CFCE6680-53B9-4DFD-9049-0A00CA5AD297}"/>
    <dgm:cxn modelId="{F603BB85-1342-4A8B-A346-93D842214653}" srcId="{838D0212-F3BB-49A1-B588-DC82BFE67142}" destId="{C7A84AE2-DEE1-4E90-BE0A-4CED328B5117}" srcOrd="3" destOrd="0" parTransId="{840F65EE-B61C-4AF5-B4D8-5AE36340EFCE}" sibTransId="{365C1DB0-6BAD-45B8-A03B-2C78F581F620}"/>
    <dgm:cxn modelId="{51539B49-F407-447F-93BA-1A255078DD7A}" type="presParOf" srcId="{BBD93BB6-1E45-47B1-90A3-1D6AB3D7AA36}" destId="{71BA02AC-E71E-4195-BF50-A7183C60C36E}" srcOrd="0" destOrd="0" presId="urn:microsoft.com/office/officeart/2005/8/layout/matrix1"/>
    <dgm:cxn modelId="{7389D7DA-B5EF-4C6D-AA98-49737D275941}" type="presParOf" srcId="{71BA02AC-E71E-4195-BF50-A7183C60C36E}" destId="{A134899C-AA67-414A-ACD7-47F163C7647A}" srcOrd="0" destOrd="0" presId="urn:microsoft.com/office/officeart/2005/8/layout/matrix1"/>
    <dgm:cxn modelId="{E94FF6F2-1FEC-473C-8A2D-0BF14D19B6B9}" type="presParOf" srcId="{71BA02AC-E71E-4195-BF50-A7183C60C36E}" destId="{C80DE7CD-E9C7-43CD-8514-FC4986204E07}" srcOrd="1" destOrd="0" presId="urn:microsoft.com/office/officeart/2005/8/layout/matrix1"/>
    <dgm:cxn modelId="{35ABC5A3-62D9-4B27-BF7D-6843C2C82E78}" type="presParOf" srcId="{71BA02AC-E71E-4195-BF50-A7183C60C36E}" destId="{3B4042B1-99D8-4268-A453-25A45E119B8D}" srcOrd="2" destOrd="0" presId="urn:microsoft.com/office/officeart/2005/8/layout/matrix1"/>
    <dgm:cxn modelId="{DF118871-36FF-455F-A4C2-3E00A1F40F27}" type="presParOf" srcId="{71BA02AC-E71E-4195-BF50-A7183C60C36E}" destId="{6C867A0F-D050-4234-977D-EB20108B40A4}" srcOrd="3" destOrd="0" presId="urn:microsoft.com/office/officeart/2005/8/layout/matrix1"/>
    <dgm:cxn modelId="{A5F4A6DD-9028-449E-BA35-F1B1C85D7CB8}" type="presParOf" srcId="{71BA02AC-E71E-4195-BF50-A7183C60C36E}" destId="{260FC26C-922F-4843-9F95-B6996DF902FA}" srcOrd="4" destOrd="0" presId="urn:microsoft.com/office/officeart/2005/8/layout/matrix1"/>
    <dgm:cxn modelId="{17E11472-E87B-4D5F-B745-C03627AE659F}" type="presParOf" srcId="{71BA02AC-E71E-4195-BF50-A7183C60C36E}" destId="{44877F28-6077-4E0D-ACEA-545BFF53DF12}" srcOrd="5" destOrd="0" presId="urn:microsoft.com/office/officeart/2005/8/layout/matrix1"/>
    <dgm:cxn modelId="{ACD7EA30-3F17-4BAF-B121-D91AA336133D}" type="presParOf" srcId="{71BA02AC-E71E-4195-BF50-A7183C60C36E}" destId="{0891DAC3-2DB7-46A6-8092-BF741A9574B4}" srcOrd="6" destOrd="0" presId="urn:microsoft.com/office/officeart/2005/8/layout/matrix1"/>
    <dgm:cxn modelId="{CF596680-F90F-46EC-B217-F80BE2FF5B51}" type="presParOf" srcId="{71BA02AC-E71E-4195-BF50-A7183C60C36E}" destId="{86ECDBA4-3600-48CE-9C91-2712758C89E8}" srcOrd="7" destOrd="0" presId="urn:microsoft.com/office/officeart/2005/8/layout/matrix1"/>
    <dgm:cxn modelId="{743E4B0F-1833-449B-9794-D616D55340F6}" type="presParOf" srcId="{BBD93BB6-1E45-47B1-90A3-1D6AB3D7AA36}" destId="{7C9727A9-BBD8-4929-B4E2-2E926CF5541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2D9BA8-436C-4AFE-A851-67D78893534A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E72781F5-1349-4D83-8336-533E7C5FC546}">
      <dgm:prSet phldrT="[Text]"/>
      <dgm:spPr/>
      <dgm:t>
        <a:bodyPr/>
        <a:lstStyle/>
        <a:p>
          <a:r>
            <a:rPr lang="sr-Latn-CS" dirty="0" smtClean="0"/>
            <a:t>SLUČAJNE ILI REDOVNE</a:t>
          </a:r>
          <a:endParaRPr lang="sr-Latn-CS" dirty="0"/>
        </a:p>
      </dgm:t>
    </dgm:pt>
    <dgm:pt modelId="{1C45B697-9588-44DC-9BFE-B7CC70BFA76E}" type="parTrans" cxnId="{8FFDF829-A768-4578-9179-3439B23CB960}">
      <dgm:prSet/>
      <dgm:spPr/>
      <dgm:t>
        <a:bodyPr/>
        <a:lstStyle/>
        <a:p>
          <a:endParaRPr lang="sr-Latn-CS"/>
        </a:p>
      </dgm:t>
    </dgm:pt>
    <dgm:pt modelId="{0555AD28-AF0E-499E-8955-0AD66DA9D05E}" type="sibTrans" cxnId="{8FFDF829-A768-4578-9179-3439B23CB960}">
      <dgm:prSet/>
      <dgm:spPr/>
      <dgm:t>
        <a:bodyPr/>
        <a:lstStyle/>
        <a:p>
          <a:endParaRPr lang="sr-Latn-CS"/>
        </a:p>
      </dgm:t>
    </dgm:pt>
    <dgm:pt modelId="{F27474EC-655C-46CC-8EC9-8A5962A48342}">
      <dgm:prSet phldrT="[Text]"/>
      <dgm:spPr/>
      <dgm:t>
        <a:bodyPr/>
        <a:lstStyle/>
        <a:p>
          <a:r>
            <a:rPr lang="sr-Latn-CS" dirty="0" smtClean="0"/>
            <a:t>PLANIRANE ILI NEPLANIRANE</a:t>
          </a:r>
          <a:endParaRPr lang="sr-Latn-CS" dirty="0"/>
        </a:p>
      </dgm:t>
    </dgm:pt>
    <dgm:pt modelId="{984CB7DF-15AB-4A45-8EAD-860DDEB95A2B}" type="parTrans" cxnId="{A719A1DB-611D-4754-A1D0-CA2C9D24A39B}">
      <dgm:prSet/>
      <dgm:spPr/>
      <dgm:t>
        <a:bodyPr/>
        <a:lstStyle/>
        <a:p>
          <a:endParaRPr lang="sr-Latn-CS"/>
        </a:p>
      </dgm:t>
    </dgm:pt>
    <dgm:pt modelId="{F938A97A-6D70-484E-BB95-802FDB357F12}" type="sibTrans" cxnId="{A719A1DB-611D-4754-A1D0-CA2C9D24A39B}">
      <dgm:prSet/>
      <dgm:spPr/>
      <dgm:t>
        <a:bodyPr/>
        <a:lstStyle/>
        <a:p>
          <a:endParaRPr lang="sr-Latn-CS"/>
        </a:p>
      </dgm:t>
    </dgm:pt>
    <dgm:pt modelId="{46DC181D-C97E-4600-9382-3000FC48586D}" type="pres">
      <dgm:prSet presAssocID="{C92D9BA8-436C-4AFE-A851-67D7889353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F63ED02-E327-4E72-ABAD-0ECD23309495}" type="pres">
      <dgm:prSet presAssocID="{E72781F5-1349-4D83-8336-533E7C5FC546}" presName="arrow" presStyleLbl="node1" presStyleIdx="0" presStyleCnt="2" custScaleX="7250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9762FAD-727B-487F-97D4-7F4F7A2DAD92}" type="pres">
      <dgm:prSet presAssocID="{F27474EC-655C-46CC-8EC9-8A5962A48342}" presName="arrow" presStyleLbl="node1" presStyleIdx="1" presStyleCnt="2" custScaleX="6928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72B6ED72-3A3F-4EE0-BBC4-21928011CDC2}" type="presOf" srcId="{E72781F5-1349-4D83-8336-533E7C5FC546}" destId="{AF63ED02-E327-4E72-ABAD-0ECD23309495}" srcOrd="0" destOrd="0" presId="urn:microsoft.com/office/officeart/2005/8/layout/arrow5"/>
    <dgm:cxn modelId="{8FFDF829-A768-4578-9179-3439B23CB960}" srcId="{C92D9BA8-436C-4AFE-A851-67D78893534A}" destId="{E72781F5-1349-4D83-8336-533E7C5FC546}" srcOrd="0" destOrd="0" parTransId="{1C45B697-9588-44DC-9BFE-B7CC70BFA76E}" sibTransId="{0555AD28-AF0E-499E-8955-0AD66DA9D05E}"/>
    <dgm:cxn modelId="{A719A1DB-611D-4754-A1D0-CA2C9D24A39B}" srcId="{C92D9BA8-436C-4AFE-A851-67D78893534A}" destId="{F27474EC-655C-46CC-8EC9-8A5962A48342}" srcOrd="1" destOrd="0" parTransId="{984CB7DF-15AB-4A45-8EAD-860DDEB95A2B}" sibTransId="{F938A97A-6D70-484E-BB95-802FDB357F12}"/>
    <dgm:cxn modelId="{C6E49712-1871-47BD-A2A2-E11C204D2B7A}" type="presOf" srcId="{F27474EC-655C-46CC-8EC9-8A5962A48342}" destId="{79762FAD-727B-487F-97D4-7F4F7A2DAD92}" srcOrd="0" destOrd="0" presId="urn:microsoft.com/office/officeart/2005/8/layout/arrow5"/>
    <dgm:cxn modelId="{64D3B71A-82B8-4B3C-81C3-292D787F833B}" type="presOf" srcId="{C92D9BA8-436C-4AFE-A851-67D78893534A}" destId="{46DC181D-C97E-4600-9382-3000FC48586D}" srcOrd="0" destOrd="0" presId="urn:microsoft.com/office/officeart/2005/8/layout/arrow5"/>
    <dgm:cxn modelId="{8FC035F7-CE8B-40B2-900B-BF6108F4E4D6}" type="presParOf" srcId="{46DC181D-C97E-4600-9382-3000FC48586D}" destId="{AF63ED02-E327-4E72-ABAD-0ECD23309495}" srcOrd="0" destOrd="0" presId="urn:microsoft.com/office/officeart/2005/8/layout/arrow5"/>
    <dgm:cxn modelId="{54FDA3AC-CB3D-4CED-8306-8816BB8697D6}" type="presParOf" srcId="{46DC181D-C97E-4600-9382-3000FC48586D}" destId="{79762FAD-727B-487F-97D4-7F4F7A2DAD9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F8A6A1-BE16-4308-97BD-C7ED45AB3AC0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A723C103-38E6-499E-B58D-6958CA32F5C4}">
      <dgm:prSet phldrT="[Text]"/>
      <dgm:spPr/>
      <dgm:t>
        <a:bodyPr/>
        <a:lstStyle/>
        <a:p>
          <a:r>
            <a:rPr lang="sr-Latn-CS" dirty="0" smtClean="0"/>
            <a:t>Pojedinac (učenik)</a:t>
          </a:r>
          <a:endParaRPr lang="sr-Latn-CS" dirty="0"/>
        </a:p>
      </dgm:t>
    </dgm:pt>
    <dgm:pt modelId="{5A070C20-F75B-426D-B3C7-DE53C7382A57}" type="parTrans" cxnId="{9EDBC603-FB32-48F4-8940-5C49628044C1}">
      <dgm:prSet/>
      <dgm:spPr/>
      <dgm:t>
        <a:bodyPr/>
        <a:lstStyle/>
        <a:p>
          <a:endParaRPr lang="sr-Latn-CS"/>
        </a:p>
      </dgm:t>
    </dgm:pt>
    <dgm:pt modelId="{85D825B8-99C0-4B22-8CBC-BF17CB5AC1EF}" type="sibTrans" cxnId="{9EDBC603-FB32-48F4-8940-5C49628044C1}">
      <dgm:prSet/>
      <dgm:spPr/>
      <dgm:t>
        <a:bodyPr/>
        <a:lstStyle/>
        <a:p>
          <a:endParaRPr lang="sr-Latn-CS"/>
        </a:p>
      </dgm:t>
    </dgm:pt>
    <dgm:pt modelId="{BA33C7C7-FCAB-494E-B8CD-414F08CD740F}">
      <dgm:prSet phldrT="[Text]"/>
      <dgm:spPr/>
      <dgm:t>
        <a:bodyPr/>
        <a:lstStyle/>
        <a:p>
          <a:r>
            <a:rPr lang="sr-Latn-CS" dirty="0" smtClean="0"/>
            <a:t>Potencijali</a:t>
          </a:r>
          <a:endParaRPr lang="sr-Latn-CS" dirty="0"/>
        </a:p>
      </dgm:t>
    </dgm:pt>
    <dgm:pt modelId="{189D50BC-02E2-435D-844D-401616C89EBB}" type="parTrans" cxnId="{387FBDD1-8C53-441A-B48C-5354ED982A99}">
      <dgm:prSet/>
      <dgm:spPr/>
      <dgm:t>
        <a:bodyPr/>
        <a:lstStyle/>
        <a:p>
          <a:endParaRPr lang="sr-Latn-CS"/>
        </a:p>
      </dgm:t>
    </dgm:pt>
    <dgm:pt modelId="{4298EB37-BE14-4850-9E1D-24DE40611924}" type="sibTrans" cxnId="{387FBDD1-8C53-441A-B48C-5354ED982A99}">
      <dgm:prSet/>
      <dgm:spPr/>
      <dgm:t>
        <a:bodyPr/>
        <a:lstStyle/>
        <a:p>
          <a:endParaRPr lang="sr-Latn-CS"/>
        </a:p>
      </dgm:t>
    </dgm:pt>
    <dgm:pt modelId="{C7C90529-AD85-4FCB-AD29-13EFBD94B8EE}">
      <dgm:prSet phldrT="[Text]"/>
      <dgm:spPr/>
      <dgm:t>
        <a:bodyPr/>
        <a:lstStyle/>
        <a:p>
          <a:r>
            <a:rPr lang="sr-Latn-CS" dirty="0" smtClean="0"/>
            <a:t>Vaspitno-obrazovni proces</a:t>
          </a:r>
          <a:endParaRPr lang="sr-Latn-CS" dirty="0"/>
        </a:p>
      </dgm:t>
    </dgm:pt>
    <dgm:pt modelId="{31CAEFE1-35CB-4F8B-8C0E-E32D18AFBF7F}" type="parTrans" cxnId="{6ACDDCB7-5145-4CD5-AC3A-4AECA8009CD6}">
      <dgm:prSet/>
      <dgm:spPr/>
      <dgm:t>
        <a:bodyPr/>
        <a:lstStyle/>
        <a:p>
          <a:endParaRPr lang="sr-Latn-CS"/>
        </a:p>
      </dgm:t>
    </dgm:pt>
    <dgm:pt modelId="{D49A3E36-5F9A-4C79-8BE7-67EA9E221F22}" type="sibTrans" cxnId="{6ACDDCB7-5145-4CD5-AC3A-4AECA8009CD6}">
      <dgm:prSet/>
      <dgm:spPr/>
      <dgm:t>
        <a:bodyPr/>
        <a:lstStyle/>
        <a:p>
          <a:endParaRPr lang="sr-Latn-CS"/>
        </a:p>
      </dgm:t>
    </dgm:pt>
    <dgm:pt modelId="{01EB2B22-3042-4DA4-A273-F75B80B2EF59}">
      <dgm:prSet phldrT="[Text]"/>
      <dgm:spPr/>
      <dgm:t>
        <a:bodyPr/>
        <a:lstStyle/>
        <a:p>
          <a:r>
            <a:rPr lang="sr-Latn-CS" dirty="0" smtClean="0"/>
            <a:t>Cilj procesa</a:t>
          </a:r>
          <a:endParaRPr lang="sr-Latn-CS" dirty="0"/>
        </a:p>
      </dgm:t>
    </dgm:pt>
    <dgm:pt modelId="{D26908C1-4490-4202-AB96-8F30F4410483}" type="parTrans" cxnId="{9B92067F-E584-45CF-91C8-0D8B70DFC956}">
      <dgm:prSet/>
      <dgm:spPr/>
      <dgm:t>
        <a:bodyPr/>
        <a:lstStyle/>
        <a:p>
          <a:endParaRPr lang="sr-Latn-CS"/>
        </a:p>
      </dgm:t>
    </dgm:pt>
    <dgm:pt modelId="{DE601D69-D874-45B1-BD74-57E5ABB1F75B}" type="sibTrans" cxnId="{9B92067F-E584-45CF-91C8-0D8B70DFC956}">
      <dgm:prSet/>
      <dgm:spPr/>
      <dgm:t>
        <a:bodyPr/>
        <a:lstStyle/>
        <a:p>
          <a:endParaRPr lang="sr-Latn-CS"/>
        </a:p>
      </dgm:t>
    </dgm:pt>
    <dgm:pt modelId="{13C3AEF0-8B88-49F1-A599-2E592BE287FF}">
      <dgm:prSet phldrT="[Text]"/>
      <dgm:spPr/>
      <dgm:t>
        <a:bodyPr/>
        <a:lstStyle/>
        <a:p>
          <a:r>
            <a:rPr lang="sr-Latn-CS" dirty="0" smtClean="0"/>
            <a:t>Vaspitač u domu</a:t>
          </a:r>
          <a:endParaRPr lang="sr-Latn-CS" dirty="0"/>
        </a:p>
      </dgm:t>
    </dgm:pt>
    <dgm:pt modelId="{2B0C8112-22C2-4173-A46D-F8DE2892AA45}" type="parTrans" cxnId="{EA8A1076-E438-4BB5-A022-ACF764C6BAAB}">
      <dgm:prSet/>
      <dgm:spPr/>
      <dgm:t>
        <a:bodyPr/>
        <a:lstStyle/>
        <a:p>
          <a:endParaRPr lang="sr-Latn-CS"/>
        </a:p>
      </dgm:t>
    </dgm:pt>
    <dgm:pt modelId="{8FBBB8D5-365D-4569-AF52-FB47334F3AE5}" type="sibTrans" cxnId="{EA8A1076-E438-4BB5-A022-ACF764C6BAAB}">
      <dgm:prSet/>
      <dgm:spPr/>
      <dgm:t>
        <a:bodyPr/>
        <a:lstStyle/>
        <a:p>
          <a:endParaRPr lang="sr-Latn-CS"/>
        </a:p>
      </dgm:t>
    </dgm:pt>
    <dgm:pt modelId="{9CEEC884-AA9E-4871-968A-33BCF8FFDA3E}">
      <dgm:prSet phldrT="[Text]"/>
      <dgm:spPr/>
      <dgm:t>
        <a:bodyPr/>
        <a:lstStyle/>
        <a:p>
          <a:r>
            <a:rPr lang="sr-Latn-CS" dirty="0" smtClean="0"/>
            <a:t>Stručnost i kompetentnost</a:t>
          </a:r>
          <a:endParaRPr lang="sr-Latn-CS" dirty="0"/>
        </a:p>
      </dgm:t>
    </dgm:pt>
    <dgm:pt modelId="{D90B7715-E456-4235-8AC3-85349FFE53D8}" type="parTrans" cxnId="{31BEBA52-BA7B-4F14-86DE-CA0BE508979D}">
      <dgm:prSet/>
      <dgm:spPr/>
      <dgm:t>
        <a:bodyPr/>
        <a:lstStyle/>
        <a:p>
          <a:endParaRPr lang="sr-Latn-CS"/>
        </a:p>
      </dgm:t>
    </dgm:pt>
    <dgm:pt modelId="{50F6D0A5-4B10-4C94-BC93-CFA73883AD14}" type="sibTrans" cxnId="{31BEBA52-BA7B-4F14-86DE-CA0BE508979D}">
      <dgm:prSet/>
      <dgm:spPr/>
      <dgm:t>
        <a:bodyPr/>
        <a:lstStyle/>
        <a:p>
          <a:endParaRPr lang="sr-Latn-CS"/>
        </a:p>
      </dgm:t>
    </dgm:pt>
    <dgm:pt modelId="{99FD0536-C794-4112-8C67-6799198A5654}">
      <dgm:prSet phldrT="[Text]"/>
      <dgm:spPr/>
      <dgm:t>
        <a:bodyPr/>
        <a:lstStyle/>
        <a:p>
          <a:r>
            <a:rPr lang="sr-Latn-CS" dirty="0" smtClean="0"/>
            <a:t>Motivacija za rad</a:t>
          </a:r>
          <a:endParaRPr lang="sr-Latn-CS" dirty="0"/>
        </a:p>
      </dgm:t>
    </dgm:pt>
    <dgm:pt modelId="{2485DF58-6194-4F9E-A542-57E03C10B81B}" type="parTrans" cxnId="{D5F63F51-20F0-4F13-BA08-B49E1449DD83}">
      <dgm:prSet/>
      <dgm:spPr/>
      <dgm:t>
        <a:bodyPr/>
        <a:lstStyle/>
        <a:p>
          <a:endParaRPr lang="sr-Latn-CS"/>
        </a:p>
      </dgm:t>
    </dgm:pt>
    <dgm:pt modelId="{66846C07-E44D-42CE-8854-9EA7A63EBC46}" type="sibTrans" cxnId="{D5F63F51-20F0-4F13-BA08-B49E1449DD83}">
      <dgm:prSet/>
      <dgm:spPr/>
      <dgm:t>
        <a:bodyPr/>
        <a:lstStyle/>
        <a:p>
          <a:endParaRPr lang="sr-Latn-CS"/>
        </a:p>
      </dgm:t>
    </dgm:pt>
    <dgm:pt modelId="{68EF0D69-1378-4E46-AAF2-CFBBEA160AEF}">
      <dgm:prSet phldrT="[Text]"/>
      <dgm:spPr/>
      <dgm:t>
        <a:bodyPr/>
        <a:lstStyle/>
        <a:p>
          <a:r>
            <a:rPr lang="sr-Latn-CS" dirty="0" smtClean="0"/>
            <a:t>Ograničenja</a:t>
          </a:r>
          <a:endParaRPr lang="sr-Latn-CS" dirty="0"/>
        </a:p>
      </dgm:t>
    </dgm:pt>
    <dgm:pt modelId="{B92885F4-C458-4A9F-A75C-BA03245F9D2B}" type="parTrans" cxnId="{8FF5593E-1F6D-433F-BD06-501E75C129B1}">
      <dgm:prSet/>
      <dgm:spPr/>
      <dgm:t>
        <a:bodyPr/>
        <a:lstStyle/>
        <a:p>
          <a:endParaRPr lang="sr-Latn-CS"/>
        </a:p>
      </dgm:t>
    </dgm:pt>
    <dgm:pt modelId="{BAAEB6A5-2A36-42F7-96EA-AD8AC994BB0F}" type="sibTrans" cxnId="{8FF5593E-1F6D-433F-BD06-501E75C129B1}">
      <dgm:prSet/>
      <dgm:spPr/>
      <dgm:t>
        <a:bodyPr/>
        <a:lstStyle/>
        <a:p>
          <a:endParaRPr lang="sr-Latn-CS"/>
        </a:p>
      </dgm:t>
    </dgm:pt>
    <dgm:pt modelId="{EB52D9F0-24FD-4F3F-A813-B345D132AF93}">
      <dgm:prSet phldrT="[Text]"/>
      <dgm:spPr/>
      <dgm:t>
        <a:bodyPr/>
        <a:lstStyle/>
        <a:p>
          <a:r>
            <a:rPr lang="sr-Latn-CS" dirty="0" smtClean="0"/>
            <a:t>Metode i oblici rada</a:t>
          </a:r>
          <a:endParaRPr lang="sr-Latn-CS" dirty="0"/>
        </a:p>
      </dgm:t>
    </dgm:pt>
    <dgm:pt modelId="{8422F1CD-6710-4165-A19C-A8FFABFC4E41}" type="parTrans" cxnId="{85E4D65E-8974-4CA5-8181-FAA4C0C8F5D9}">
      <dgm:prSet/>
      <dgm:spPr/>
      <dgm:t>
        <a:bodyPr/>
        <a:lstStyle/>
        <a:p>
          <a:endParaRPr lang="sr-Latn-CS"/>
        </a:p>
      </dgm:t>
    </dgm:pt>
    <dgm:pt modelId="{A49622E7-698D-4B84-A7CC-8C1EC14A0114}" type="sibTrans" cxnId="{85E4D65E-8974-4CA5-8181-FAA4C0C8F5D9}">
      <dgm:prSet/>
      <dgm:spPr/>
      <dgm:t>
        <a:bodyPr/>
        <a:lstStyle/>
        <a:p>
          <a:endParaRPr lang="sr-Latn-CS"/>
        </a:p>
      </dgm:t>
    </dgm:pt>
    <dgm:pt modelId="{B929A141-3DD3-49E7-876F-26012D9561C9}">
      <dgm:prSet phldrT="[Text]"/>
      <dgm:spPr/>
      <dgm:t>
        <a:bodyPr/>
        <a:lstStyle/>
        <a:p>
          <a:r>
            <a:rPr lang="sr-Latn-CS" dirty="0" smtClean="0"/>
            <a:t>Sadržaji</a:t>
          </a:r>
          <a:endParaRPr lang="sr-Latn-CS" dirty="0"/>
        </a:p>
      </dgm:t>
    </dgm:pt>
    <dgm:pt modelId="{E7B89DB5-4CC1-4D79-9ECB-2D63CFC7F458}" type="parTrans" cxnId="{7E32D398-56B9-401B-AB91-8BC90D886A35}">
      <dgm:prSet/>
      <dgm:spPr/>
      <dgm:t>
        <a:bodyPr/>
        <a:lstStyle/>
        <a:p>
          <a:endParaRPr lang="sr-Latn-CS"/>
        </a:p>
      </dgm:t>
    </dgm:pt>
    <dgm:pt modelId="{CDEA88AD-89F8-4732-85A5-7EB327C6A044}" type="sibTrans" cxnId="{7E32D398-56B9-401B-AB91-8BC90D886A35}">
      <dgm:prSet/>
      <dgm:spPr/>
      <dgm:t>
        <a:bodyPr/>
        <a:lstStyle/>
        <a:p>
          <a:endParaRPr lang="sr-Latn-CS"/>
        </a:p>
      </dgm:t>
    </dgm:pt>
    <dgm:pt modelId="{4BF80487-0651-4060-8C11-36990598E883}">
      <dgm:prSet phldrT="[Text]"/>
      <dgm:spPr/>
      <dgm:t>
        <a:bodyPr/>
        <a:lstStyle/>
        <a:p>
          <a:r>
            <a:rPr lang="sr-Latn-CS" dirty="0" smtClean="0"/>
            <a:t>Aktivnosti</a:t>
          </a:r>
          <a:endParaRPr lang="sr-Latn-CS" dirty="0"/>
        </a:p>
      </dgm:t>
    </dgm:pt>
    <dgm:pt modelId="{24BE1C79-13DC-4A85-A202-7CC91A757E98}" type="parTrans" cxnId="{31367D80-C406-46BD-B7EC-5C1DCDC847FB}">
      <dgm:prSet/>
      <dgm:spPr/>
      <dgm:t>
        <a:bodyPr/>
        <a:lstStyle/>
        <a:p>
          <a:endParaRPr lang="sr-Latn-CS"/>
        </a:p>
      </dgm:t>
    </dgm:pt>
    <dgm:pt modelId="{D590B578-FA2C-4B2E-932E-949E92343A51}" type="sibTrans" cxnId="{31367D80-C406-46BD-B7EC-5C1DCDC847FB}">
      <dgm:prSet/>
      <dgm:spPr/>
      <dgm:t>
        <a:bodyPr/>
        <a:lstStyle/>
        <a:p>
          <a:endParaRPr lang="sr-Latn-CS"/>
        </a:p>
      </dgm:t>
    </dgm:pt>
    <dgm:pt modelId="{CA5E1ED6-F4DC-4E40-BE4E-E60B4740133B}">
      <dgm:prSet phldrT="[Text]"/>
      <dgm:spPr/>
      <dgm:t>
        <a:bodyPr/>
        <a:lstStyle/>
        <a:p>
          <a:r>
            <a:rPr lang="sr-Latn-CS" dirty="0" smtClean="0"/>
            <a:t>Zadaci</a:t>
          </a:r>
          <a:endParaRPr lang="sr-Latn-CS" dirty="0"/>
        </a:p>
      </dgm:t>
    </dgm:pt>
    <dgm:pt modelId="{557FA570-E4E6-485C-BA4C-05D0437B2F5C}" type="parTrans" cxnId="{45D81EAA-AD6B-45E8-BBBE-D341FC1306B3}">
      <dgm:prSet/>
      <dgm:spPr/>
      <dgm:t>
        <a:bodyPr/>
        <a:lstStyle/>
        <a:p>
          <a:endParaRPr lang="sr-Latn-CS"/>
        </a:p>
      </dgm:t>
    </dgm:pt>
    <dgm:pt modelId="{C9C67640-356B-4A31-9021-7999F889F712}" type="sibTrans" cxnId="{45D81EAA-AD6B-45E8-BBBE-D341FC1306B3}">
      <dgm:prSet/>
      <dgm:spPr/>
      <dgm:t>
        <a:bodyPr/>
        <a:lstStyle/>
        <a:p>
          <a:endParaRPr lang="sr-Latn-CS"/>
        </a:p>
      </dgm:t>
    </dgm:pt>
    <dgm:pt modelId="{3A95F8C5-13E8-47E2-AD0D-E6F60F3674DB}">
      <dgm:prSet phldrT="[Text]"/>
      <dgm:spPr/>
      <dgm:t>
        <a:bodyPr/>
        <a:lstStyle/>
        <a:p>
          <a:r>
            <a:rPr lang="sr-Latn-CS" dirty="0" smtClean="0"/>
            <a:t>Interesovanja</a:t>
          </a:r>
          <a:endParaRPr lang="sr-Latn-CS" dirty="0"/>
        </a:p>
      </dgm:t>
    </dgm:pt>
    <dgm:pt modelId="{564F8D46-3D18-4730-8F18-0296B5000C40}" type="parTrans" cxnId="{91841FD3-1E72-4FF4-B7DB-4D424E2FB84E}">
      <dgm:prSet/>
      <dgm:spPr/>
      <dgm:t>
        <a:bodyPr/>
        <a:lstStyle/>
        <a:p>
          <a:endParaRPr lang="sr-Latn-CS"/>
        </a:p>
      </dgm:t>
    </dgm:pt>
    <dgm:pt modelId="{3064D2D0-E558-4E8B-9F8D-BBAB71C0733E}" type="sibTrans" cxnId="{91841FD3-1E72-4FF4-B7DB-4D424E2FB84E}">
      <dgm:prSet/>
      <dgm:spPr/>
      <dgm:t>
        <a:bodyPr/>
        <a:lstStyle/>
        <a:p>
          <a:endParaRPr lang="sr-Latn-CS"/>
        </a:p>
      </dgm:t>
    </dgm:pt>
    <dgm:pt modelId="{E4AC1BB0-A408-4631-85EC-11AD5A875FEE}">
      <dgm:prSet phldrT="[Text]"/>
      <dgm:spPr/>
      <dgm:t>
        <a:bodyPr/>
        <a:lstStyle/>
        <a:p>
          <a:r>
            <a:rPr lang="sr-Latn-CS" dirty="0" smtClean="0"/>
            <a:t>Potrebe</a:t>
          </a:r>
          <a:endParaRPr lang="sr-Latn-CS" dirty="0"/>
        </a:p>
      </dgm:t>
    </dgm:pt>
    <dgm:pt modelId="{FC4D1B99-8719-4299-944C-6FC0AA2CDD42}" type="parTrans" cxnId="{F1B18EB8-A30C-4016-B31A-ED15F9B35E14}">
      <dgm:prSet/>
      <dgm:spPr/>
      <dgm:t>
        <a:bodyPr/>
        <a:lstStyle/>
        <a:p>
          <a:endParaRPr lang="sr-Latn-CS"/>
        </a:p>
      </dgm:t>
    </dgm:pt>
    <dgm:pt modelId="{C05DBF16-1C5B-4B4B-9C87-4B368E73DE06}" type="sibTrans" cxnId="{F1B18EB8-A30C-4016-B31A-ED15F9B35E14}">
      <dgm:prSet/>
      <dgm:spPr/>
      <dgm:t>
        <a:bodyPr/>
        <a:lstStyle/>
        <a:p>
          <a:endParaRPr lang="sr-Latn-CS"/>
        </a:p>
      </dgm:t>
    </dgm:pt>
    <dgm:pt modelId="{A9A24D1C-6392-4712-9EA4-8E48A5B19D82}">
      <dgm:prSet phldrT="[Text]"/>
      <dgm:spPr/>
      <dgm:t>
        <a:bodyPr/>
        <a:lstStyle/>
        <a:p>
          <a:r>
            <a:rPr lang="sr-Latn-CS" dirty="0" smtClean="0"/>
            <a:t>Intelektualna zrelost</a:t>
          </a:r>
          <a:endParaRPr lang="sr-Latn-CS" dirty="0"/>
        </a:p>
      </dgm:t>
    </dgm:pt>
    <dgm:pt modelId="{0BECB36C-A7FE-4274-86F9-E6C643099B61}" type="parTrans" cxnId="{67034045-9FC2-46B1-B172-F5DD11DC844B}">
      <dgm:prSet/>
      <dgm:spPr/>
      <dgm:t>
        <a:bodyPr/>
        <a:lstStyle/>
        <a:p>
          <a:endParaRPr lang="sr-Latn-CS"/>
        </a:p>
      </dgm:t>
    </dgm:pt>
    <dgm:pt modelId="{B549B2EC-9545-4926-AC87-2651A28BD62C}" type="sibTrans" cxnId="{67034045-9FC2-46B1-B172-F5DD11DC844B}">
      <dgm:prSet/>
      <dgm:spPr/>
      <dgm:t>
        <a:bodyPr/>
        <a:lstStyle/>
        <a:p>
          <a:endParaRPr lang="sr-Latn-CS"/>
        </a:p>
      </dgm:t>
    </dgm:pt>
    <dgm:pt modelId="{F4EAEA01-53FB-42CB-B97A-F396CFF0046C}">
      <dgm:prSet phldrT="[Text]"/>
      <dgm:spPr/>
      <dgm:t>
        <a:bodyPr/>
        <a:lstStyle/>
        <a:p>
          <a:r>
            <a:rPr lang="sr-Latn-CS" dirty="0" smtClean="0"/>
            <a:t>Socijalna zrelost i kompetencije</a:t>
          </a:r>
          <a:endParaRPr lang="sr-Latn-CS" dirty="0"/>
        </a:p>
      </dgm:t>
    </dgm:pt>
    <dgm:pt modelId="{3C28664D-E13A-440C-8363-569797D66EF0}" type="parTrans" cxnId="{A63D265F-448D-4C2E-9D31-80E902C0DBE1}">
      <dgm:prSet/>
      <dgm:spPr/>
      <dgm:t>
        <a:bodyPr/>
        <a:lstStyle/>
        <a:p>
          <a:endParaRPr lang="sr-Latn-CS"/>
        </a:p>
      </dgm:t>
    </dgm:pt>
    <dgm:pt modelId="{5FCF8E55-2423-4116-A207-89E4E8BB78D5}" type="sibTrans" cxnId="{A63D265F-448D-4C2E-9D31-80E902C0DBE1}">
      <dgm:prSet/>
      <dgm:spPr/>
      <dgm:t>
        <a:bodyPr/>
        <a:lstStyle/>
        <a:p>
          <a:endParaRPr lang="sr-Latn-CS"/>
        </a:p>
      </dgm:t>
    </dgm:pt>
    <dgm:pt modelId="{96FA871A-3660-4FA1-9126-1F2A5B4BB139}">
      <dgm:prSet phldrT="[Text]"/>
      <dgm:spPr/>
      <dgm:t>
        <a:bodyPr/>
        <a:lstStyle/>
        <a:p>
          <a:r>
            <a:rPr lang="sr-Latn-CS" dirty="0" smtClean="0"/>
            <a:t>Emocionalna  zrelost</a:t>
          </a:r>
          <a:endParaRPr lang="sr-Latn-CS" dirty="0"/>
        </a:p>
      </dgm:t>
    </dgm:pt>
    <dgm:pt modelId="{5E514BFB-3588-4C73-8544-AE735615A7E9}" type="parTrans" cxnId="{B0F7EBFF-FA63-437F-8C87-04A9FECC4815}">
      <dgm:prSet/>
      <dgm:spPr/>
      <dgm:t>
        <a:bodyPr/>
        <a:lstStyle/>
        <a:p>
          <a:endParaRPr lang="sr-Latn-CS"/>
        </a:p>
      </dgm:t>
    </dgm:pt>
    <dgm:pt modelId="{8B631E06-A3D1-4630-9EF4-E2510B1BF49D}" type="sibTrans" cxnId="{B0F7EBFF-FA63-437F-8C87-04A9FECC4815}">
      <dgm:prSet/>
      <dgm:spPr/>
      <dgm:t>
        <a:bodyPr/>
        <a:lstStyle/>
        <a:p>
          <a:endParaRPr lang="sr-Latn-CS"/>
        </a:p>
      </dgm:t>
    </dgm:pt>
    <dgm:pt modelId="{2D1FA8DB-0C2C-4588-BBB3-996E557EB193}" type="pres">
      <dgm:prSet presAssocID="{96F8A6A1-BE16-4308-97BD-C7ED45AB3A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98A2339F-B2D7-4191-83C9-5ED43CC3950D}" type="pres">
      <dgm:prSet presAssocID="{96F8A6A1-BE16-4308-97BD-C7ED45AB3AC0}" presName="tSp" presStyleCnt="0"/>
      <dgm:spPr/>
    </dgm:pt>
    <dgm:pt modelId="{63011463-A17B-4750-B9A0-20C43D37E7DA}" type="pres">
      <dgm:prSet presAssocID="{96F8A6A1-BE16-4308-97BD-C7ED45AB3AC0}" presName="bSp" presStyleCnt="0"/>
      <dgm:spPr/>
    </dgm:pt>
    <dgm:pt modelId="{5F59A2B6-9A4F-4D72-8C6D-0D2ACB76A857}" type="pres">
      <dgm:prSet presAssocID="{96F8A6A1-BE16-4308-97BD-C7ED45AB3AC0}" presName="process" presStyleCnt="0"/>
      <dgm:spPr/>
    </dgm:pt>
    <dgm:pt modelId="{8FF6863F-82D5-4B54-BADB-141B61369146}" type="pres">
      <dgm:prSet presAssocID="{A723C103-38E6-499E-B58D-6958CA32F5C4}" presName="composite1" presStyleCnt="0"/>
      <dgm:spPr/>
    </dgm:pt>
    <dgm:pt modelId="{9D404A62-5F2D-48F4-808B-D29302E7BA38}" type="pres">
      <dgm:prSet presAssocID="{A723C103-38E6-499E-B58D-6958CA32F5C4}" presName="dummyNode1" presStyleLbl="node1" presStyleIdx="0" presStyleCnt="3"/>
      <dgm:spPr/>
    </dgm:pt>
    <dgm:pt modelId="{333299DE-0BD6-4655-BD82-0D4AB3606E25}" type="pres">
      <dgm:prSet presAssocID="{A723C103-38E6-499E-B58D-6958CA32F5C4}" presName="childNode1" presStyleLbl="bgAcc1" presStyleIdx="0" presStyleCnt="3" custLinFactNeighborX="-1433" custLinFactNeighborY="90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DE2FF19-AE36-4C36-9B83-90E99227D184}" type="pres">
      <dgm:prSet presAssocID="{A723C103-38E6-499E-B58D-6958CA32F5C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DFF6F76-E49A-41CB-99B0-30FF2B756074}" type="pres">
      <dgm:prSet presAssocID="{A723C103-38E6-499E-B58D-6958CA32F5C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927B9CF-CD1C-49A2-9629-A62261E8B736}" type="pres">
      <dgm:prSet presAssocID="{A723C103-38E6-499E-B58D-6958CA32F5C4}" presName="connSite1" presStyleCnt="0"/>
      <dgm:spPr/>
    </dgm:pt>
    <dgm:pt modelId="{D72911E8-AE3F-45EE-AA9B-3658AD7D02AF}" type="pres">
      <dgm:prSet presAssocID="{85D825B8-99C0-4B22-8CBC-BF17CB5AC1EF}" presName="Name9" presStyleLbl="sibTrans2D1" presStyleIdx="0" presStyleCnt="2"/>
      <dgm:spPr/>
      <dgm:t>
        <a:bodyPr/>
        <a:lstStyle/>
        <a:p>
          <a:endParaRPr lang="sr-Latn-CS"/>
        </a:p>
      </dgm:t>
    </dgm:pt>
    <dgm:pt modelId="{714F0A27-86B9-419D-82DF-F7ECC289BBC8}" type="pres">
      <dgm:prSet presAssocID="{C7C90529-AD85-4FCB-AD29-13EFBD94B8EE}" presName="composite2" presStyleCnt="0"/>
      <dgm:spPr/>
    </dgm:pt>
    <dgm:pt modelId="{10739BCE-88F2-476C-9866-062059D8D86A}" type="pres">
      <dgm:prSet presAssocID="{C7C90529-AD85-4FCB-AD29-13EFBD94B8EE}" presName="dummyNode2" presStyleLbl="node1" presStyleIdx="0" presStyleCnt="3"/>
      <dgm:spPr/>
    </dgm:pt>
    <dgm:pt modelId="{1AC5259F-4BFF-41B5-80BE-63992FB81BFD}" type="pres">
      <dgm:prSet presAssocID="{C7C90529-AD85-4FCB-AD29-13EFBD94B8EE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36F2174-3EC9-48CF-8330-B4F69F83E49E}" type="pres">
      <dgm:prSet presAssocID="{C7C90529-AD85-4FCB-AD29-13EFBD94B8E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14C7571-1A7C-4FB5-89E9-45EE229D3FC3}" type="pres">
      <dgm:prSet presAssocID="{C7C90529-AD85-4FCB-AD29-13EFBD94B8EE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F517A63-E9C8-4F39-B94A-8722B5A0860A}" type="pres">
      <dgm:prSet presAssocID="{C7C90529-AD85-4FCB-AD29-13EFBD94B8EE}" presName="connSite2" presStyleCnt="0"/>
      <dgm:spPr/>
    </dgm:pt>
    <dgm:pt modelId="{C68C5092-9ACC-4211-8866-333C830A827E}" type="pres">
      <dgm:prSet presAssocID="{D49A3E36-5F9A-4C79-8BE7-67EA9E221F22}" presName="Name18" presStyleLbl="sibTrans2D1" presStyleIdx="1" presStyleCnt="2"/>
      <dgm:spPr/>
      <dgm:t>
        <a:bodyPr/>
        <a:lstStyle/>
        <a:p>
          <a:endParaRPr lang="sr-Latn-CS"/>
        </a:p>
      </dgm:t>
    </dgm:pt>
    <dgm:pt modelId="{057DC27C-16F0-442C-8191-48B74E770FE2}" type="pres">
      <dgm:prSet presAssocID="{13C3AEF0-8B88-49F1-A599-2E592BE287FF}" presName="composite1" presStyleCnt="0"/>
      <dgm:spPr/>
    </dgm:pt>
    <dgm:pt modelId="{64446D44-BFF4-459F-A45F-55688D251A0F}" type="pres">
      <dgm:prSet presAssocID="{13C3AEF0-8B88-49F1-A599-2E592BE287FF}" presName="dummyNode1" presStyleLbl="node1" presStyleIdx="1" presStyleCnt="3"/>
      <dgm:spPr/>
    </dgm:pt>
    <dgm:pt modelId="{2E53AF45-75DB-415D-9DCF-2ECCD27FCAED}" type="pres">
      <dgm:prSet presAssocID="{13C3AEF0-8B88-49F1-A599-2E592BE287FF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09DDFB9-6955-4336-89D2-6DC935BD8A66}" type="pres">
      <dgm:prSet presAssocID="{13C3AEF0-8B88-49F1-A599-2E592BE287F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9BAD6EF-75C7-4995-8395-3CBDD086AF22}" type="pres">
      <dgm:prSet presAssocID="{13C3AEF0-8B88-49F1-A599-2E592BE287FF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632FAA1-2A4B-48F3-9B49-A8B0A39A6F29}" type="pres">
      <dgm:prSet presAssocID="{13C3AEF0-8B88-49F1-A599-2E592BE287FF}" presName="connSite1" presStyleCnt="0"/>
      <dgm:spPr/>
    </dgm:pt>
  </dgm:ptLst>
  <dgm:cxnLst>
    <dgm:cxn modelId="{CE7FEA4F-6CF3-45A3-B4C5-7ED471D1F473}" type="presOf" srcId="{4BF80487-0651-4060-8C11-36990598E883}" destId="{836F2174-3EC9-48CF-8330-B4F69F83E49E}" srcOrd="1" destOrd="4" presId="urn:microsoft.com/office/officeart/2005/8/layout/hProcess4"/>
    <dgm:cxn modelId="{81624874-5346-464B-BB6F-9C4E6B98665C}" type="presOf" srcId="{E4AC1BB0-A408-4631-85EC-11AD5A875FEE}" destId="{333299DE-0BD6-4655-BD82-0D4AB3606E25}" srcOrd="0" destOrd="3" presId="urn:microsoft.com/office/officeart/2005/8/layout/hProcess4"/>
    <dgm:cxn modelId="{B0F7EBFF-FA63-437F-8C87-04A9FECC4815}" srcId="{13C3AEF0-8B88-49F1-A599-2E592BE287FF}" destId="{96FA871A-3660-4FA1-9126-1F2A5B4BB139}" srcOrd="2" destOrd="0" parTransId="{5E514BFB-3588-4C73-8544-AE735615A7E9}" sibTransId="{8B631E06-A3D1-4630-9EF4-E2510B1BF49D}"/>
    <dgm:cxn modelId="{8242FD16-6D60-46F0-B4B9-60AB79C91659}" type="presOf" srcId="{D49A3E36-5F9A-4C79-8BE7-67EA9E221F22}" destId="{C68C5092-9ACC-4211-8866-333C830A827E}" srcOrd="0" destOrd="0" presId="urn:microsoft.com/office/officeart/2005/8/layout/hProcess4"/>
    <dgm:cxn modelId="{CB229B19-F126-41CB-BF02-1CEAEBCD76D2}" type="presOf" srcId="{99FD0536-C794-4112-8C67-6799198A5654}" destId="{2E53AF45-75DB-415D-9DCF-2ECCD27FCAED}" srcOrd="0" destOrd="4" presId="urn:microsoft.com/office/officeart/2005/8/layout/hProcess4"/>
    <dgm:cxn modelId="{6C1C7795-8797-435E-AB90-7636DD1A111E}" type="presOf" srcId="{E4AC1BB0-A408-4631-85EC-11AD5A875FEE}" destId="{1DE2FF19-AE36-4C36-9B83-90E99227D184}" srcOrd="1" destOrd="3" presId="urn:microsoft.com/office/officeart/2005/8/layout/hProcess4"/>
    <dgm:cxn modelId="{1E3E3849-9576-48BF-A201-8068A3EAE414}" type="presOf" srcId="{96FA871A-3660-4FA1-9126-1F2A5B4BB139}" destId="{2E53AF45-75DB-415D-9DCF-2ECCD27FCAED}" srcOrd="0" destOrd="2" presId="urn:microsoft.com/office/officeart/2005/8/layout/hProcess4"/>
    <dgm:cxn modelId="{9EDBC603-FB32-48F4-8940-5C49628044C1}" srcId="{96F8A6A1-BE16-4308-97BD-C7ED45AB3AC0}" destId="{A723C103-38E6-499E-B58D-6958CA32F5C4}" srcOrd="0" destOrd="0" parTransId="{5A070C20-F75B-426D-B3C7-DE53C7382A57}" sibTransId="{85D825B8-99C0-4B22-8CBC-BF17CB5AC1EF}"/>
    <dgm:cxn modelId="{7C393B8C-6E7A-4660-8D29-8AEE3B46944F}" type="presOf" srcId="{EB52D9F0-24FD-4F3F-A813-B345D132AF93}" destId="{1AC5259F-4BFF-41B5-80BE-63992FB81BFD}" srcOrd="0" destOrd="2" presId="urn:microsoft.com/office/officeart/2005/8/layout/hProcess4"/>
    <dgm:cxn modelId="{44F39FB8-C669-4A03-B252-253793A201B8}" type="presOf" srcId="{CA5E1ED6-F4DC-4E40-BE4E-E60B4740133B}" destId="{836F2174-3EC9-48CF-8330-B4F69F83E49E}" srcOrd="1" destOrd="1" presId="urn:microsoft.com/office/officeart/2005/8/layout/hProcess4"/>
    <dgm:cxn modelId="{C659DF6B-FA92-40BE-8DAB-26F7C328C52F}" type="presOf" srcId="{3A95F8C5-13E8-47E2-AD0D-E6F60F3674DB}" destId="{1DE2FF19-AE36-4C36-9B83-90E99227D184}" srcOrd="1" destOrd="2" presId="urn:microsoft.com/office/officeart/2005/8/layout/hProcess4"/>
    <dgm:cxn modelId="{DF7F98E4-6589-4588-A8D3-2453A0A28423}" type="presOf" srcId="{13C3AEF0-8B88-49F1-A599-2E592BE287FF}" destId="{59BAD6EF-75C7-4995-8395-3CBDD086AF22}" srcOrd="0" destOrd="0" presId="urn:microsoft.com/office/officeart/2005/8/layout/hProcess4"/>
    <dgm:cxn modelId="{9B92067F-E584-45CF-91C8-0D8B70DFC956}" srcId="{C7C90529-AD85-4FCB-AD29-13EFBD94B8EE}" destId="{01EB2B22-3042-4DA4-A273-F75B80B2EF59}" srcOrd="0" destOrd="0" parTransId="{D26908C1-4490-4202-AB96-8F30F4410483}" sibTransId="{DE601D69-D874-45B1-BD74-57E5ABB1F75B}"/>
    <dgm:cxn modelId="{3A831BE3-FCC9-40AE-9162-71F611F3780B}" type="presOf" srcId="{96F8A6A1-BE16-4308-97BD-C7ED45AB3AC0}" destId="{2D1FA8DB-0C2C-4588-BBB3-996E557EB193}" srcOrd="0" destOrd="0" presId="urn:microsoft.com/office/officeart/2005/8/layout/hProcess4"/>
    <dgm:cxn modelId="{31BEBA52-BA7B-4F14-86DE-CA0BE508979D}" srcId="{13C3AEF0-8B88-49F1-A599-2E592BE287FF}" destId="{9CEEC884-AA9E-4871-968A-33BCF8FFDA3E}" srcOrd="0" destOrd="0" parTransId="{D90B7715-E456-4235-8AC3-85349FFE53D8}" sibTransId="{50F6D0A5-4B10-4C94-BC93-CFA73883AD14}"/>
    <dgm:cxn modelId="{13497F0F-7D54-4F2C-B942-982E4D1C9B32}" type="presOf" srcId="{4BF80487-0651-4060-8C11-36990598E883}" destId="{1AC5259F-4BFF-41B5-80BE-63992FB81BFD}" srcOrd="0" destOrd="4" presId="urn:microsoft.com/office/officeart/2005/8/layout/hProcess4"/>
    <dgm:cxn modelId="{6ACDDCB7-5145-4CD5-AC3A-4AECA8009CD6}" srcId="{96F8A6A1-BE16-4308-97BD-C7ED45AB3AC0}" destId="{C7C90529-AD85-4FCB-AD29-13EFBD94B8EE}" srcOrd="1" destOrd="0" parTransId="{31CAEFE1-35CB-4F8B-8C0E-E32D18AFBF7F}" sibTransId="{D49A3E36-5F9A-4C79-8BE7-67EA9E221F22}"/>
    <dgm:cxn modelId="{52813FE6-1EDE-42FC-A43E-1BFD5C0B3733}" type="presOf" srcId="{9CEEC884-AA9E-4871-968A-33BCF8FFDA3E}" destId="{2E53AF45-75DB-415D-9DCF-2ECCD27FCAED}" srcOrd="0" destOrd="0" presId="urn:microsoft.com/office/officeart/2005/8/layout/hProcess4"/>
    <dgm:cxn modelId="{7E32D398-56B9-401B-AB91-8BC90D886A35}" srcId="{C7C90529-AD85-4FCB-AD29-13EFBD94B8EE}" destId="{B929A141-3DD3-49E7-876F-26012D9561C9}" srcOrd="3" destOrd="0" parTransId="{E7B89DB5-4CC1-4D79-9ECB-2D63CFC7F458}" sibTransId="{CDEA88AD-89F8-4732-85A5-7EB327C6A044}"/>
    <dgm:cxn modelId="{525C53FC-5A99-4BC2-9F89-F2CC2BA7077F}" type="presOf" srcId="{A9A24D1C-6392-4712-9EA4-8E48A5B19D82}" destId="{2E53AF45-75DB-415D-9DCF-2ECCD27FCAED}" srcOrd="0" destOrd="1" presId="urn:microsoft.com/office/officeart/2005/8/layout/hProcess4"/>
    <dgm:cxn modelId="{85E4D65E-8974-4CA5-8181-FAA4C0C8F5D9}" srcId="{C7C90529-AD85-4FCB-AD29-13EFBD94B8EE}" destId="{EB52D9F0-24FD-4F3F-A813-B345D132AF93}" srcOrd="2" destOrd="0" parTransId="{8422F1CD-6710-4165-A19C-A8FFABFC4E41}" sibTransId="{A49622E7-698D-4B84-A7CC-8C1EC14A0114}"/>
    <dgm:cxn modelId="{8C03FD04-38A4-47C2-AA43-C1475F9D6FF9}" type="presOf" srcId="{A9A24D1C-6392-4712-9EA4-8E48A5B19D82}" destId="{409DDFB9-6955-4336-89D2-6DC935BD8A66}" srcOrd="1" destOrd="1" presId="urn:microsoft.com/office/officeart/2005/8/layout/hProcess4"/>
    <dgm:cxn modelId="{8FF5593E-1F6D-433F-BD06-501E75C129B1}" srcId="{A723C103-38E6-499E-B58D-6958CA32F5C4}" destId="{68EF0D69-1378-4E46-AAF2-CFBBEA160AEF}" srcOrd="1" destOrd="0" parTransId="{B92885F4-C458-4A9F-A75C-BA03245F9D2B}" sibTransId="{BAAEB6A5-2A36-42F7-96EA-AD8AC994BB0F}"/>
    <dgm:cxn modelId="{12FC6274-913F-4F1A-82B3-D40AF7B7156C}" type="presOf" srcId="{9CEEC884-AA9E-4871-968A-33BCF8FFDA3E}" destId="{409DDFB9-6955-4336-89D2-6DC935BD8A66}" srcOrd="1" destOrd="0" presId="urn:microsoft.com/office/officeart/2005/8/layout/hProcess4"/>
    <dgm:cxn modelId="{0BC98503-E3C2-419B-9FB3-3D4A7D18F33E}" type="presOf" srcId="{96FA871A-3660-4FA1-9126-1F2A5B4BB139}" destId="{409DDFB9-6955-4336-89D2-6DC935BD8A66}" srcOrd="1" destOrd="2" presId="urn:microsoft.com/office/officeart/2005/8/layout/hProcess4"/>
    <dgm:cxn modelId="{61EEA50D-F317-4517-9F4F-26682E9151A2}" type="presOf" srcId="{BA33C7C7-FCAB-494E-B8CD-414F08CD740F}" destId="{333299DE-0BD6-4655-BD82-0D4AB3606E25}" srcOrd="0" destOrd="0" presId="urn:microsoft.com/office/officeart/2005/8/layout/hProcess4"/>
    <dgm:cxn modelId="{1F691459-CC80-4A83-AEA8-D4CB971534E5}" type="presOf" srcId="{B929A141-3DD3-49E7-876F-26012D9561C9}" destId="{1AC5259F-4BFF-41B5-80BE-63992FB81BFD}" srcOrd="0" destOrd="3" presId="urn:microsoft.com/office/officeart/2005/8/layout/hProcess4"/>
    <dgm:cxn modelId="{F7D8F4E6-42D9-4AC1-B591-462F4ABF7470}" type="presOf" srcId="{99FD0536-C794-4112-8C67-6799198A5654}" destId="{409DDFB9-6955-4336-89D2-6DC935BD8A66}" srcOrd="1" destOrd="4" presId="urn:microsoft.com/office/officeart/2005/8/layout/hProcess4"/>
    <dgm:cxn modelId="{3CCC671C-2C3C-4060-BFEC-08DC378D35F8}" type="presOf" srcId="{01EB2B22-3042-4DA4-A273-F75B80B2EF59}" destId="{1AC5259F-4BFF-41B5-80BE-63992FB81BFD}" srcOrd="0" destOrd="0" presId="urn:microsoft.com/office/officeart/2005/8/layout/hProcess4"/>
    <dgm:cxn modelId="{519F14E0-0434-48B7-A3D5-4002516D1E3F}" type="presOf" srcId="{68EF0D69-1378-4E46-AAF2-CFBBEA160AEF}" destId="{1DE2FF19-AE36-4C36-9B83-90E99227D184}" srcOrd="1" destOrd="1" presId="urn:microsoft.com/office/officeart/2005/8/layout/hProcess4"/>
    <dgm:cxn modelId="{2E948674-182B-4422-ACCE-EAC157B9C241}" type="presOf" srcId="{BA33C7C7-FCAB-494E-B8CD-414F08CD740F}" destId="{1DE2FF19-AE36-4C36-9B83-90E99227D184}" srcOrd="1" destOrd="0" presId="urn:microsoft.com/office/officeart/2005/8/layout/hProcess4"/>
    <dgm:cxn modelId="{4FA8CDD3-2B4E-4ABE-9EA0-5A478FD5F8BA}" type="presOf" srcId="{A723C103-38E6-499E-B58D-6958CA32F5C4}" destId="{2DFF6F76-E49A-41CB-99B0-30FF2B756074}" srcOrd="0" destOrd="0" presId="urn:microsoft.com/office/officeart/2005/8/layout/hProcess4"/>
    <dgm:cxn modelId="{67034045-9FC2-46B1-B172-F5DD11DC844B}" srcId="{13C3AEF0-8B88-49F1-A599-2E592BE287FF}" destId="{A9A24D1C-6392-4712-9EA4-8E48A5B19D82}" srcOrd="1" destOrd="0" parTransId="{0BECB36C-A7FE-4274-86F9-E6C643099B61}" sibTransId="{B549B2EC-9545-4926-AC87-2651A28BD62C}"/>
    <dgm:cxn modelId="{F1B18EB8-A30C-4016-B31A-ED15F9B35E14}" srcId="{A723C103-38E6-499E-B58D-6958CA32F5C4}" destId="{E4AC1BB0-A408-4631-85EC-11AD5A875FEE}" srcOrd="3" destOrd="0" parTransId="{FC4D1B99-8719-4299-944C-6FC0AA2CDD42}" sibTransId="{C05DBF16-1C5B-4B4B-9C87-4B368E73DE06}"/>
    <dgm:cxn modelId="{D5F63F51-20F0-4F13-BA08-B49E1449DD83}" srcId="{13C3AEF0-8B88-49F1-A599-2E592BE287FF}" destId="{99FD0536-C794-4112-8C67-6799198A5654}" srcOrd="4" destOrd="0" parTransId="{2485DF58-6194-4F9E-A542-57E03C10B81B}" sibTransId="{66846C07-E44D-42CE-8854-9EA7A63EBC46}"/>
    <dgm:cxn modelId="{31367D80-C406-46BD-B7EC-5C1DCDC847FB}" srcId="{C7C90529-AD85-4FCB-AD29-13EFBD94B8EE}" destId="{4BF80487-0651-4060-8C11-36990598E883}" srcOrd="4" destOrd="0" parTransId="{24BE1C79-13DC-4A85-A202-7CC91A757E98}" sibTransId="{D590B578-FA2C-4B2E-932E-949E92343A51}"/>
    <dgm:cxn modelId="{EA8A1076-E438-4BB5-A022-ACF764C6BAAB}" srcId="{96F8A6A1-BE16-4308-97BD-C7ED45AB3AC0}" destId="{13C3AEF0-8B88-49F1-A599-2E592BE287FF}" srcOrd="2" destOrd="0" parTransId="{2B0C8112-22C2-4173-A46D-F8DE2892AA45}" sibTransId="{8FBBB8D5-365D-4569-AF52-FB47334F3AE5}"/>
    <dgm:cxn modelId="{45D81EAA-AD6B-45E8-BBBE-D341FC1306B3}" srcId="{C7C90529-AD85-4FCB-AD29-13EFBD94B8EE}" destId="{CA5E1ED6-F4DC-4E40-BE4E-E60B4740133B}" srcOrd="1" destOrd="0" parTransId="{557FA570-E4E6-485C-BA4C-05D0437B2F5C}" sibTransId="{C9C67640-356B-4A31-9021-7999F889F712}"/>
    <dgm:cxn modelId="{A63D265F-448D-4C2E-9D31-80E902C0DBE1}" srcId="{13C3AEF0-8B88-49F1-A599-2E592BE287FF}" destId="{F4EAEA01-53FB-42CB-B97A-F396CFF0046C}" srcOrd="3" destOrd="0" parTransId="{3C28664D-E13A-440C-8363-569797D66EF0}" sibTransId="{5FCF8E55-2423-4116-A207-89E4E8BB78D5}"/>
    <dgm:cxn modelId="{95B4FDB8-8FEA-4101-A7A3-4A14D1B3502F}" type="presOf" srcId="{68EF0D69-1378-4E46-AAF2-CFBBEA160AEF}" destId="{333299DE-0BD6-4655-BD82-0D4AB3606E25}" srcOrd="0" destOrd="1" presId="urn:microsoft.com/office/officeart/2005/8/layout/hProcess4"/>
    <dgm:cxn modelId="{970F382D-5E0B-419E-B818-0EDF03048AE9}" type="presOf" srcId="{B929A141-3DD3-49E7-876F-26012D9561C9}" destId="{836F2174-3EC9-48CF-8330-B4F69F83E49E}" srcOrd="1" destOrd="3" presId="urn:microsoft.com/office/officeart/2005/8/layout/hProcess4"/>
    <dgm:cxn modelId="{2F366110-32AF-4E46-AEB4-8B48CBB1D5CA}" type="presOf" srcId="{F4EAEA01-53FB-42CB-B97A-F396CFF0046C}" destId="{2E53AF45-75DB-415D-9DCF-2ECCD27FCAED}" srcOrd="0" destOrd="3" presId="urn:microsoft.com/office/officeart/2005/8/layout/hProcess4"/>
    <dgm:cxn modelId="{99C2FDF7-05BF-4E38-94EF-F1A8869406EE}" type="presOf" srcId="{3A95F8C5-13E8-47E2-AD0D-E6F60F3674DB}" destId="{333299DE-0BD6-4655-BD82-0D4AB3606E25}" srcOrd="0" destOrd="2" presId="urn:microsoft.com/office/officeart/2005/8/layout/hProcess4"/>
    <dgm:cxn modelId="{387FBDD1-8C53-441A-B48C-5354ED982A99}" srcId="{A723C103-38E6-499E-B58D-6958CA32F5C4}" destId="{BA33C7C7-FCAB-494E-B8CD-414F08CD740F}" srcOrd="0" destOrd="0" parTransId="{189D50BC-02E2-435D-844D-401616C89EBB}" sibTransId="{4298EB37-BE14-4850-9E1D-24DE40611924}"/>
    <dgm:cxn modelId="{91841FD3-1E72-4FF4-B7DB-4D424E2FB84E}" srcId="{A723C103-38E6-499E-B58D-6958CA32F5C4}" destId="{3A95F8C5-13E8-47E2-AD0D-E6F60F3674DB}" srcOrd="2" destOrd="0" parTransId="{564F8D46-3D18-4730-8F18-0296B5000C40}" sibTransId="{3064D2D0-E558-4E8B-9F8D-BBAB71C0733E}"/>
    <dgm:cxn modelId="{A50E9DAF-D0EE-4DB5-A973-D7CB8F5CD635}" type="presOf" srcId="{CA5E1ED6-F4DC-4E40-BE4E-E60B4740133B}" destId="{1AC5259F-4BFF-41B5-80BE-63992FB81BFD}" srcOrd="0" destOrd="1" presId="urn:microsoft.com/office/officeart/2005/8/layout/hProcess4"/>
    <dgm:cxn modelId="{ACFC6E3B-6093-4FE7-9331-FCBAAF40C3E8}" type="presOf" srcId="{EB52D9F0-24FD-4F3F-A813-B345D132AF93}" destId="{836F2174-3EC9-48CF-8330-B4F69F83E49E}" srcOrd="1" destOrd="2" presId="urn:microsoft.com/office/officeart/2005/8/layout/hProcess4"/>
    <dgm:cxn modelId="{D3929337-C9B7-4AE3-A9F9-E43CC994E749}" type="presOf" srcId="{F4EAEA01-53FB-42CB-B97A-F396CFF0046C}" destId="{409DDFB9-6955-4336-89D2-6DC935BD8A66}" srcOrd="1" destOrd="3" presId="urn:microsoft.com/office/officeart/2005/8/layout/hProcess4"/>
    <dgm:cxn modelId="{5C270155-4F59-4AEF-8BD2-396C2DA6BB78}" type="presOf" srcId="{01EB2B22-3042-4DA4-A273-F75B80B2EF59}" destId="{836F2174-3EC9-48CF-8330-B4F69F83E49E}" srcOrd="1" destOrd="0" presId="urn:microsoft.com/office/officeart/2005/8/layout/hProcess4"/>
    <dgm:cxn modelId="{66E20806-3736-4B6D-A179-7CC878A1027C}" type="presOf" srcId="{85D825B8-99C0-4B22-8CBC-BF17CB5AC1EF}" destId="{D72911E8-AE3F-45EE-AA9B-3658AD7D02AF}" srcOrd="0" destOrd="0" presId="urn:microsoft.com/office/officeart/2005/8/layout/hProcess4"/>
    <dgm:cxn modelId="{D69E4EAA-6B28-463A-8549-98A1D9099257}" type="presOf" srcId="{C7C90529-AD85-4FCB-AD29-13EFBD94B8EE}" destId="{B14C7571-1A7C-4FB5-89E9-45EE229D3FC3}" srcOrd="0" destOrd="0" presId="urn:microsoft.com/office/officeart/2005/8/layout/hProcess4"/>
    <dgm:cxn modelId="{C4D0CDDA-B755-4E13-8438-AFFCD8043EB6}" type="presParOf" srcId="{2D1FA8DB-0C2C-4588-BBB3-996E557EB193}" destId="{98A2339F-B2D7-4191-83C9-5ED43CC3950D}" srcOrd="0" destOrd="0" presId="urn:microsoft.com/office/officeart/2005/8/layout/hProcess4"/>
    <dgm:cxn modelId="{7259BB66-B7CB-415F-9549-072424E14C8F}" type="presParOf" srcId="{2D1FA8DB-0C2C-4588-BBB3-996E557EB193}" destId="{63011463-A17B-4750-B9A0-20C43D37E7DA}" srcOrd="1" destOrd="0" presId="urn:microsoft.com/office/officeart/2005/8/layout/hProcess4"/>
    <dgm:cxn modelId="{98B2EA2D-66BB-4A2A-A585-0EF9199A4744}" type="presParOf" srcId="{2D1FA8DB-0C2C-4588-BBB3-996E557EB193}" destId="{5F59A2B6-9A4F-4D72-8C6D-0D2ACB76A857}" srcOrd="2" destOrd="0" presId="urn:microsoft.com/office/officeart/2005/8/layout/hProcess4"/>
    <dgm:cxn modelId="{4D775D08-9503-46E9-86B1-171608968D8D}" type="presParOf" srcId="{5F59A2B6-9A4F-4D72-8C6D-0D2ACB76A857}" destId="{8FF6863F-82D5-4B54-BADB-141B61369146}" srcOrd="0" destOrd="0" presId="urn:microsoft.com/office/officeart/2005/8/layout/hProcess4"/>
    <dgm:cxn modelId="{40EDB3AE-AABA-4747-B4D3-44916B7E636C}" type="presParOf" srcId="{8FF6863F-82D5-4B54-BADB-141B61369146}" destId="{9D404A62-5F2D-48F4-808B-D29302E7BA38}" srcOrd="0" destOrd="0" presId="urn:microsoft.com/office/officeart/2005/8/layout/hProcess4"/>
    <dgm:cxn modelId="{B48A6094-8C33-4A48-8787-A8E214171C4A}" type="presParOf" srcId="{8FF6863F-82D5-4B54-BADB-141B61369146}" destId="{333299DE-0BD6-4655-BD82-0D4AB3606E25}" srcOrd="1" destOrd="0" presId="urn:microsoft.com/office/officeart/2005/8/layout/hProcess4"/>
    <dgm:cxn modelId="{5160FAAB-B4F7-45CA-AF42-9AE651D1A942}" type="presParOf" srcId="{8FF6863F-82D5-4B54-BADB-141B61369146}" destId="{1DE2FF19-AE36-4C36-9B83-90E99227D184}" srcOrd="2" destOrd="0" presId="urn:microsoft.com/office/officeart/2005/8/layout/hProcess4"/>
    <dgm:cxn modelId="{A25D4A54-3667-47EF-B877-F7F5335356D3}" type="presParOf" srcId="{8FF6863F-82D5-4B54-BADB-141B61369146}" destId="{2DFF6F76-E49A-41CB-99B0-30FF2B756074}" srcOrd="3" destOrd="0" presId="urn:microsoft.com/office/officeart/2005/8/layout/hProcess4"/>
    <dgm:cxn modelId="{EE164CB4-3E63-4097-8FF2-DBE3ED7F58F1}" type="presParOf" srcId="{8FF6863F-82D5-4B54-BADB-141B61369146}" destId="{F927B9CF-CD1C-49A2-9629-A62261E8B736}" srcOrd="4" destOrd="0" presId="urn:microsoft.com/office/officeart/2005/8/layout/hProcess4"/>
    <dgm:cxn modelId="{A28D358A-3746-487C-854D-D555F03AAA67}" type="presParOf" srcId="{5F59A2B6-9A4F-4D72-8C6D-0D2ACB76A857}" destId="{D72911E8-AE3F-45EE-AA9B-3658AD7D02AF}" srcOrd="1" destOrd="0" presId="urn:microsoft.com/office/officeart/2005/8/layout/hProcess4"/>
    <dgm:cxn modelId="{909B0AD1-4949-4712-9547-F348601C5087}" type="presParOf" srcId="{5F59A2B6-9A4F-4D72-8C6D-0D2ACB76A857}" destId="{714F0A27-86B9-419D-82DF-F7ECC289BBC8}" srcOrd="2" destOrd="0" presId="urn:microsoft.com/office/officeart/2005/8/layout/hProcess4"/>
    <dgm:cxn modelId="{7EBC919E-92DA-4145-B0C6-59E98B8A14D0}" type="presParOf" srcId="{714F0A27-86B9-419D-82DF-F7ECC289BBC8}" destId="{10739BCE-88F2-476C-9866-062059D8D86A}" srcOrd="0" destOrd="0" presId="urn:microsoft.com/office/officeart/2005/8/layout/hProcess4"/>
    <dgm:cxn modelId="{C5278CF9-C1EE-4585-B75E-63715A6FD1CB}" type="presParOf" srcId="{714F0A27-86B9-419D-82DF-F7ECC289BBC8}" destId="{1AC5259F-4BFF-41B5-80BE-63992FB81BFD}" srcOrd="1" destOrd="0" presId="urn:microsoft.com/office/officeart/2005/8/layout/hProcess4"/>
    <dgm:cxn modelId="{61BBF0DB-1DD9-46E8-A715-FB82DDEB8025}" type="presParOf" srcId="{714F0A27-86B9-419D-82DF-F7ECC289BBC8}" destId="{836F2174-3EC9-48CF-8330-B4F69F83E49E}" srcOrd="2" destOrd="0" presId="urn:microsoft.com/office/officeart/2005/8/layout/hProcess4"/>
    <dgm:cxn modelId="{4F5D1F4A-0708-44FD-B695-36CAB7764A0D}" type="presParOf" srcId="{714F0A27-86B9-419D-82DF-F7ECC289BBC8}" destId="{B14C7571-1A7C-4FB5-89E9-45EE229D3FC3}" srcOrd="3" destOrd="0" presId="urn:microsoft.com/office/officeart/2005/8/layout/hProcess4"/>
    <dgm:cxn modelId="{5D6A94CE-2862-4DF8-A5BB-34BF0C8E2329}" type="presParOf" srcId="{714F0A27-86B9-419D-82DF-F7ECC289BBC8}" destId="{BF517A63-E9C8-4F39-B94A-8722B5A0860A}" srcOrd="4" destOrd="0" presId="urn:microsoft.com/office/officeart/2005/8/layout/hProcess4"/>
    <dgm:cxn modelId="{698D487A-96AB-43EC-B6FC-83DB0C0AEEFD}" type="presParOf" srcId="{5F59A2B6-9A4F-4D72-8C6D-0D2ACB76A857}" destId="{C68C5092-9ACC-4211-8866-333C830A827E}" srcOrd="3" destOrd="0" presId="urn:microsoft.com/office/officeart/2005/8/layout/hProcess4"/>
    <dgm:cxn modelId="{2373ED35-F559-420C-93E6-EE7BF4C33F60}" type="presParOf" srcId="{5F59A2B6-9A4F-4D72-8C6D-0D2ACB76A857}" destId="{057DC27C-16F0-442C-8191-48B74E770FE2}" srcOrd="4" destOrd="0" presId="urn:microsoft.com/office/officeart/2005/8/layout/hProcess4"/>
    <dgm:cxn modelId="{C9D7FAAA-E08A-4964-94B0-272FF188E8A5}" type="presParOf" srcId="{057DC27C-16F0-442C-8191-48B74E770FE2}" destId="{64446D44-BFF4-459F-A45F-55688D251A0F}" srcOrd="0" destOrd="0" presId="urn:microsoft.com/office/officeart/2005/8/layout/hProcess4"/>
    <dgm:cxn modelId="{E0C97A82-A2FE-4683-BEF6-A21EA42C8042}" type="presParOf" srcId="{057DC27C-16F0-442C-8191-48B74E770FE2}" destId="{2E53AF45-75DB-415D-9DCF-2ECCD27FCAED}" srcOrd="1" destOrd="0" presId="urn:microsoft.com/office/officeart/2005/8/layout/hProcess4"/>
    <dgm:cxn modelId="{050C1ACB-EB49-42E7-90B3-C73CB6AEF288}" type="presParOf" srcId="{057DC27C-16F0-442C-8191-48B74E770FE2}" destId="{409DDFB9-6955-4336-89D2-6DC935BD8A66}" srcOrd="2" destOrd="0" presId="urn:microsoft.com/office/officeart/2005/8/layout/hProcess4"/>
    <dgm:cxn modelId="{84D4B882-2A23-4364-A82A-86D3CAE18346}" type="presParOf" srcId="{057DC27C-16F0-442C-8191-48B74E770FE2}" destId="{59BAD6EF-75C7-4995-8395-3CBDD086AF22}" srcOrd="3" destOrd="0" presId="urn:microsoft.com/office/officeart/2005/8/layout/hProcess4"/>
    <dgm:cxn modelId="{C592469C-F7FF-4E2A-8045-7B4B00F4A21E}" type="presParOf" srcId="{057DC27C-16F0-442C-8191-48B74E770FE2}" destId="{6632FAA1-2A4B-48F3-9B49-A8B0A39A6F2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4313E-A3AB-444E-9709-C5C5F75AF33B}">
      <dsp:nvSpPr>
        <dsp:cNvPr id="0" name=""/>
        <dsp:cNvSpPr/>
      </dsp:nvSpPr>
      <dsp:spPr>
        <a:xfrm>
          <a:off x="3134925" y="1244372"/>
          <a:ext cx="2659866" cy="26598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000" kern="1200" dirty="0" smtClean="0"/>
            <a:t>POTREBA ZA DRUGIM LJUDIMA</a:t>
          </a:r>
          <a:endParaRPr lang="sr-Latn-CS" sz="3000" kern="1200" dirty="0"/>
        </a:p>
      </dsp:txBody>
      <dsp:txXfrm>
        <a:off x="3524453" y="1633900"/>
        <a:ext cx="1880810" cy="1880810"/>
      </dsp:txXfrm>
    </dsp:sp>
    <dsp:sp modelId="{352999FA-1339-4A28-9E64-88035C4EDA4E}">
      <dsp:nvSpPr>
        <dsp:cNvPr id="0" name=""/>
        <dsp:cNvSpPr/>
      </dsp:nvSpPr>
      <dsp:spPr>
        <a:xfrm>
          <a:off x="3799892" y="19846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Ljubav</a:t>
          </a:r>
          <a:endParaRPr lang="sr-Latn-CS" sz="1200" kern="1200" dirty="0"/>
        </a:p>
      </dsp:txBody>
      <dsp:txXfrm>
        <a:off x="3994656" y="214610"/>
        <a:ext cx="940405" cy="940405"/>
      </dsp:txXfrm>
    </dsp:sp>
    <dsp:sp modelId="{626D448F-1EFF-4955-B46A-770A241DAD7C}">
      <dsp:nvSpPr>
        <dsp:cNvPr id="0" name=""/>
        <dsp:cNvSpPr/>
      </dsp:nvSpPr>
      <dsp:spPr>
        <a:xfrm>
          <a:off x="4821429" y="319796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Bliskost</a:t>
          </a:r>
          <a:endParaRPr lang="sr-Latn-CS" sz="1200" kern="1200" dirty="0"/>
        </a:p>
      </dsp:txBody>
      <dsp:txXfrm>
        <a:off x="5016193" y="514560"/>
        <a:ext cx="940405" cy="940405"/>
      </dsp:txXfrm>
    </dsp:sp>
    <dsp:sp modelId="{AADDC45A-38B2-4020-BAEC-BE93C1720DFB}">
      <dsp:nvSpPr>
        <dsp:cNvPr id="0" name=""/>
        <dsp:cNvSpPr/>
      </dsp:nvSpPr>
      <dsp:spPr>
        <a:xfrm>
          <a:off x="5518635" y="1124415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Igra</a:t>
          </a:r>
          <a:endParaRPr lang="sr-Latn-CS" sz="1200" kern="1200" dirty="0"/>
        </a:p>
      </dsp:txBody>
      <dsp:txXfrm>
        <a:off x="5713399" y="1319179"/>
        <a:ext cx="940405" cy="940405"/>
      </dsp:txXfrm>
    </dsp:sp>
    <dsp:sp modelId="{90A94065-DFA3-41B3-B51C-12A6A2E40609}">
      <dsp:nvSpPr>
        <dsp:cNvPr id="0" name=""/>
        <dsp:cNvSpPr/>
      </dsp:nvSpPr>
      <dsp:spPr>
        <a:xfrm>
          <a:off x="5670152" y="2178241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Razonoda</a:t>
          </a:r>
          <a:endParaRPr lang="sr-Latn-CS" sz="1200" kern="1200" dirty="0"/>
        </a:p>
      </dsp:txBody>
      <dsp:txXfrm>
        <a:off x="5864916" y="2373005"/>
        <a:ext cx="940405" cy="940405"/>
      </dsp:txXfrm>
    </dsp:sp>
    <dsp:sp modelId="{0AA522B4-AAA6-4B99-868F-0AE1B9C1BE1A}">
      <dsp:nvSpPr>
        <dsp:cNvPr id="0" name=""/>
        <dsp:cNvSpPr/>
      </dsp:nvSpPr>
      <dsp:spPr>
        <a:xfrm>
          <a:off x="5227875" y="3146693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Druženje</a:t>
          </a:r>
          <a:endParaRPr lang="sr-Latn-CS" sz="1200" kern="1200" dirty="0"/>
        </a:p>
      </dsp:txBody>
      <dsp:txXfrm>
        <a:off x="5422639" y="3341457"/>
        <a:ext cx="940405" cy="940405"/>
      </dsp:txXfrm>
    </dsp:sp>
    <dsp:sp modelId="{60D1EC3B-3613-4860-8782-9E9A5FDD8C9C}">
      <dsp:nvSpPr>
        <dsp:cNvPr id="0" name=""/>
        <dsp:cNvSpPr/>
      </dsp:nvSpPr>
      <dsp:spPr>
        <a:xfrm>
          <a:off x="4332223" y="3722294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Fizički kontakt</a:t>
          </a:r>
          <a:endParaRPr lang="sr-Latn-CS" sz="1200" kern="1200" dirty="0"/>
        </a:p>
      </dsp:txBody>
      <dsp:txXfrm>
        <a:off x="4526987" y="3917058"/>
        <a:ext cx="940405" cy="940405"/>
      </dsp:txXfrm>
    </dsp:sp>
    <dsp:sp modelId="{2AFF0ACA-4EE3-49DA-A19D-9FDE71FEC545}">
      <dsp:nvSpPr>
        <dsp:cNvPr id="0" name=""/>
        <dsp:cNvSpPr/>
      </dsp:nvSpPr>
      <dsp:spPr>
        <a:xfrm>
          <a:off x="3267560" y="3722294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Potreba za zajedništvom</a:t>
          </a:r>
          <a:endParaRPr lang="sr-Latn-CS" sz="1200" kern="1200" dirty="0"/>
        </a:p>
      </dsp:txBody>
      <dsp:txXfrm>
        <a:off x="3462324" y="3917058"/>
        <a:ext cx="940405" cy="940405"/>
      </dsp:txXfrm>
    </dsp:sp>
    <dsp:sp modelId="{11A53839-28B2-42A2-9329-111A442C1A31}">
      <dsp:nvSpPr>
        <dsp:cNvPr id="0" name=""/>
        <dsp:cNvSpPr/>
      </dsp:nvSpPr>
      <dsp:spPr>
        <a:xfrm>
          <a:off x="2371908" y="3146693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Potvrda sopstvene vrednosti</a:t>
          </a:r>
          <a:endParaRPr lang="sr-Latn-CS" sz="1200" kern="1200" dirty="0"/>
        </a:p>
      </dsp:txBody>
      <dsp:txXfrm>
        <a:off x="2566672" y="3341457"/>
        <a:ext cx="940405" cy="940405"/>
      </dsp:txXfrm>
    </dsp:sp>
    <dsp:sp modelId="{734561EF-E5B8-41DE-8B56-BAADDA6D5E1E}">
      <dsp:nvSpPr>
        <dsp:cNvPr id="0" name=""/>
        <dsp:cNvSpPr/>
      </dsp:nvSpPr>
      <dsp:spPr>
        <a:xfrm>
          <a:off x="1929631" y="2178241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Takmičenje</a:t>
          </a:r>
          <a:endParaRPr lang="sr-Latn-CS" sz="1200" kern="1200" dirty="0"/>
        </a:p>
      </dsp:txBody>
      <dsp:txXfrm>
        <a:off x="2124395" y="2373005"/>
        <a:ext cx="940405" cy="940405"/>
      </dsp:txXfrm>
    </dsp:sp>
    <dsp:sp modelId="{D2B03116-9A4B-4B10-8ECD-2868604343FA}">
      <dsp:nvSpPr>
        <dsp:cNvPr id="0" name=""/>
        <dsp:cNvSpPr/>
      </dsp:nvSpPr>
      <dsp:spPr>
        <a:xfrm>
          <a:off x="2081149" y="1124415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Ugled i prestiž</a:t>
          </a:r>
          <a:endParaRPr lang="sr-Latn-CS" sz="1200" kern="1200" dirty="0"/>
        </a:p>
      </dsp:txBody>
      <dsp:txXfrm>
        <a:off x="2275913" y="1319179"/>
        <a:ext cx="940405" cy="940405"/>
      </dsp:txXfrm>
    </dsp:sp>
    <dsp:sp modelId="{2F0393D9-0C35-4E35-AF8D-A1CCF8A4F37C}">
      <dsp:nvSpPr>
        <dsp:cNvPr id="0" name=""/>
        <dsp:cNvSpPr/>
      </dsp:nvSpPr>
      <dsp:spPr>
        <a:xfrm>
          <a:off x="2778355" y="319796"/>
          <a:ext cx="1329933" cy="1329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smtClean="0"/>
            <a:t>Potreba za drugim ljudima </a:t>
          </a:r>
          <a:endParaRPr lang="sr-Latn-CS" sz="1200" kern="1200"/>
        </a:p>
      </dsp:txBody>
      <dsp:txXfrm>
        <a:off x="2973119" y="514560"/>
        <a:ext cx="940405" cy="940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FF7C5-6879-462C-ACFF-EFF24F27F0FE}">
      <dsp:nvSpPr>
        <dsp:cNvPr id="0" name=""/>
        <dsp:cNvSpPr/>
      </dsp:nvSpPr>
      <dsp:spPr>
        <a:xfrm>
          <a:off x="3333005" y="1688"/>
          <a:ext cx="2477988" cy="1238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Međusobni uticaj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(međuzavisnost)</a:t>
          </a:r>
          <a:endParaRPr lang="sr-Latn-CS" sz="2200" kern="1200" dirty="0"/>
        </a:p>
      </dsp:txBody>
      <dsp:txXfrm>
        <a:off x="3369294" y="37977"/>
        <a:ext cx="2405410" cy="1166416"/>
      </dsp:txXfrm>
    </dsp:sp>
    <dsp:sp modelId="{18107730-AC7C-4254-922E-B0F83B10B607}">
      <dsp:nvSpPr>
        <dsp:cNvPr id="0" name=""/>
        <dsp:cNvSpPr/>
      </dsp:nvSpPr>
      <dsp:spPr>
        <a:xfrm rot="3600000">
          <a:off x="4949089" y="2177132"/>
          <a:ext cx="1292839" cy="4336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800" kern="1200"/>
        </a:p>
      </dsp:txBody>
      <dsp:txXfrm>
        <a:off x="5079183" y="2263861"/>
        <a:ext cx="1032651" cy="260189"/>
      </dsp:txXfrm>
    </dsp:sp>
    <dsp:sp modelId="{E9EEBC3F-53BA-47E8-808E-C38FE1CC4736}">
      <dsp:nvSpPr>
        <dsp:cNvPr id="0" name=""/>
        <dsp:cNvSpPr/>
      </dsp:nvSpPr>
      <dsp:spPr>
        <a:xfrm>
          <a:off x="5380024" y="3547229"/>
          <a:ext cx="2477988" cy="1238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Reciprocitet (naizmeničnost)</a:t>
          </a:r>
          <a:endParaRPr lang="sr-Latn-CS" sz="2200" kern="1200" dirty="0"/>
        </a:p>
      </dsp:txBody>
      <dsp:txXfrm>
        <a:off x="5416313" y="3583518"/>
        <a:ext cx="2405410" cy="1166416"/>
      </dsp:txXfrm>
    </dsp:sp>
    <dsp:sp modelId="{F71A2CC4-9508-412D-83DA-234CEBADDCB4}">
      <dsp:nvSpPr>
        <dsp:cNvPr id="0" name=""/>
        <dsp:cNvSpPr/>
      </dsp:nvSpPr>
      <dsp:spPr>
        <a:xfrm rot="10800000">
          <a:off x="3925580" y="3949902"/>
          <a:ext cx="1292839" cy="4336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800" kern="1200"/>
        </a:p>
      </dsp:txBody>
      <dsp:txXfrm rot="10800000">
        <a:off x="4055674" y="4036631"/>
        <a:ext cx="1032651" cy="260189"/>
      </dsp:txXfrm>
    </dsp:sp>
    <dsp:sp modelId="{031AA806-ADF0-41C8-824A-E28C4F0ECFEE}">
      <dsp:nvSpPr>
        <dsp:cNvPr id="0" name=""/>
        <dsp:cNvSpPr/>
      </dsp:nvSpPr>
      <dsp:spPr>
        <a:xfrm>
          <a:off x="1285986" y="3547229"/>
          <a:ext cx="2477988" cy="1238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Uzajamnost (dvosmernost)</a:t>
          </a:r>
          <a:endParaRPr lang="sr-Latn-CS" sz="2200" kern="1200" dirty="0"/>
        </a:p>
      </dsp:txBody>
      <dsp:txXfrm>
        <a:off x="1322275" y="3583518"/>
        <a:ext cx="2405410" cy="1166416"/>
      </dsp:txXfrm>
    </dsp:sp>
    <dsp:sp modelId="{67F43C42-B177-48CC-BCE1-9A5A8B4A52ED}">
      <dsp:nvSpPr>
        <dsp:cNvPr id="0" name=""/>
        <dsp:cNvSpPr/>
      </dsp:nvSpPr>
      <dsp:spPr>
        <a:xfrm rot="18000000">
          <a:off x="2902070" y="2177132"/>
          <a:ext cx="1292839" cy="4336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800" kern="1200"/>
        </a:p>
      </dsp:txBody>
      <dsp:txXfrm>
        <a:off x="3032164" y="2263861"/>
        <a:ext cx="1032651" cy="260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BF457-D5BC-4B68-9C31-2270A40CBFBB}">
      <dsp:nvSpPr>
        <dsp:cNvPr id="0" name=""/>
        <dsp:cNvSpPr/>
      </dsp:nvSpPr>
      <dsp:spPr>
        <a:xfrm rot="16200000">
          <a:off x="2059616" y="2806073"/>
          <a:ext cx="1000142" cy="88076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JA</a:t>
          </a:r>
          <a:endParaRPr lang="sr-Latn-CS" sz="1800" kern="1200" dirty="0"/>
        </a:p>
      </dsp:txBody>
      <dsp:txXfrm rot="5400000">
        <a:off x="2119304" y="2996421"/>
        <a:ext cx="726634" cy="500071"/>
      </dsp:txXfrm>
    </dsp:sp>
    <dsp:sp modelId="{524EEA9C-2142-463E-9FFF-8C3D570BD524}">
      <dsp:nvSpPr>
        <dsp:cNvPr id="0" name=""/>
        <dsp:cNvSpPr/>
      </dsp:nvSpPr>
      <dsp:spPr>
        <a:xfrm rot="5400000">
          <a:off x="3046334" y="2890921"/>
          <a:ext cx="1000142" cy="71109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TI</a:t>
          </a:r>
          <a:endParaRPr lang="sr-Latn-CS" sz="1800" kern="1200" dirty="0"/>
        </a:p>
      </dsp:txBody>
      <dsp:txXfrm rot="-5400000">
        <a:off x="3315301" y="2996431"/>
        <a:ext cx="586650" cy="5000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F9254-A9EB-4EEF-821B-60AD24820E60}">
      <dsp:nvSpPr>
        <dsp:cNvPr id="0" name=""/>
        <dsp:cNvSpPr/>
      </dsp:nvSpPr>
      <dsp:spPr>
        <a:xfrm>
          <a:off x="1628298" y="0"/>
          <a:ext cx="4324350" cy="43243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A50A1-E1F1-425F-BE60-2EFB1BBA6D1A}">
      <dsp:nvSpPr>
        <dsp:cNvPr id="0" name=""/>
        <dsp:cNvSpPr/>
      </dsp:nvSpPr>
      <dsp:spPr>
        <a:xfrm>
          <a:off x="3790473" y="434757"/>
          <a:ext cx="2810827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700" b="1" kern="1200" dirty="0" smtClean="0"/>
            <a:t>SOCIJALNI ODNOSI</a:t>
          </a:r>
          <a:endParaRPr lang="sr-Latn-CS" sz="2700" b="1" kern="1200" dirty="0"/>
        </a:p>
      </dsp:txBody>
      <dsp:txXfrm>
        <a:off x="3840444" y="484728"/>
        <a:ext cx="2710885" cy="923712"/>
      </dsp:txXfrm>
    </dsp:sp>
    <dsp:sp modelId="{56654608-C92E-4990-8F9D-32A092C1DDBD}">
      <dsp:nvSpPr>
        <dsp:cNvPr id="0" name=""/>
        <dsp:cNvSpPr/>
      </dsp:nvSpPr>
      <dsp:spPr>
        <a:xfrm>
          <a:off x="3790473" y="1586369"/>
          <a:ext cx="2810827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700" kern="1200" dirty="0" smtClean="0"/>
            <a:t>SOCIJALNA INTERAKCIJA</a:t>
          </a:r>
          <a:endParaRPr lang="sr-Latn-CS" sz="2700" kern="1200" dirty="0"/>
        </a:p>
      </dsp:txBody>
      <dsp:txXfrm>
        <a:off x="3840444" y="1636340"/>
        <a:ext cx="2710885" cy="923712"/>
      </dsp:txXfrm>
    </dsp:sp>
    <dsp:sp modelId="{F0B909BF-A451-4EED-92DD-59F61B4C57A0}">
      <dsp:nvSpPr>
        <dsp:cNvPr id="0" name=""/>
        <dsp:cNvSpPr/>
      </dsp:nvSpPr>
      <dsp:spPr>
        <a:xfrm>
          <a:off x="3790473" y="2737980"/>
          <a:ext cx="2810827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700" kern="1200" dirty="0" smtClean="0"/>
            <a:t>SOCIJALNO PONAŠANJE</a:t>
          </a:r>
          <a:endParaRPr lang="sr-Latn-CS" sz="2700" kern="1200" dirty="0"/>
        </a:p>
      </dsp:txBody>
      <dsp:txXfrm>
        <a:off x="3840444" y="2787951"/>
        <a:ext cx="2710885" cy="9237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ABF7A-4896-4510-9680-C7A636CC0FDB}">
      <dsp:nvSpPr>
        <dsp:cNvPr id="0" name=""/>
        <dsp:cNvSpPr/>
      </dsp:nvSpPr>
      <dsp:spPr>
        <a:xfrm>
          <a:off x="2500292" y="71440"/>
          <a:ext cx="1576089" cy="15760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13970" rIns="86737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Radoznalost</a:t>
          </a:r>
        </a:p>
      </dsp:txBody>
      <dsp:txXfrm>
        <a:off x="2731105" y="302253"/>
        <a:ext cx="1114463" cy="1114463"/>
      </dsp:txXfrm>
    </dsp:sp>
    <dsp:sp modelId="{B30F4BA0-A3F9-4BCE-853E-10E531773E15}">
      <dsp:nvSpPr>
        <dsp:cNvPr id="0" name=""/>
        <dsp:cNvSpPr/>
      </dsp:nvSpPr>
      <dsp:spPr>
        <a:xfrm>
          <a:off x="2143103" y="1214452"/>
          <a:ext cx="1576089" cy="15760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13970" rIns="86737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Pažnja i koncentracija</a:t>
          </a:r>
          <a:endParaRPr lang="sr-Latn-CS" sz="1100" kern="1200" dirty="0"/>
        </a:p>
      </dsp:txBody>
      <dsp:txXfrm>
        <a:off x="2373916" y="1445265"/>
        <a:ext cx="1114463" cy="1114463"/>
      </dsp:txXfrm>
    </dsp:sp>
    <dsp:sp modelId="{5EFEEF0A-4242-4FCB-AAF5-8EE7C627A520}">
      <dsp:nvSpPr>
        <dsp:cNvPr id="0" name=""/>
        <dsp:cNvSpPr/>
      </dsp:nvSpPr>
      <dsp:spPr>
        <a:xfrm>
          <a:off x="2285985" y="2286020"/>
          <a:ext cx="1576089" cy="15760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13970" rIns="86737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Participacija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voljne aktivnosti</a:t>
          </a:r>
          <a:endParaRPr lang="sr-Latn-CS" sz="1100" kern="1200" dirty="0"/>
        </a:p>
      </dsp:txBody>
      <dsp:txXfrm>
        <a:off x="2516798" y="2516833"/>
        <a:ext cx="1114463" cy="1114463"/>
      </dsp:txXfrm>
    </dsp:sp>
    <dsp:sp modelId="{603518EA-2C60-4F57-9DA0-0101AE29B0ED}">
      <dsp:nvSpPr>
        <dsp:cNvPr id="0" name=""/>
        <dsp:cNvSpPr/>
      </dsp:nvSpPr>
      <dsp:spPr>
        <a:xfrm>
          <a:off x="3714745" y="2928954"/>
          <a:ext cx="1576089" cy="15760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15240" rIns="86737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Aktivizacija  učenja i pamćenja</a:t>
          </a:r>
          <a:endParaRPr lang="sr-Latn-CS" sz="1200" kern="1200" dirty="0"/>
        </a:p>
      </dsp:txBody>
      <dsp:txXfrm>
        <a:off x="3945558" y="3159767"/>
        <a:ext cx="1114463" cy="1114463"/>
      </dsp:txXfrm>
    </dsp:sp>
    <dsp:sp modelId="{C0C99368-1FB8-4BC8-BD96-80B4A890DE62}">
      <dsp:nvSpPr>
        <dsp:cNvPr id="0" name=""/>
        <dsp:cNvSpPr/>
      </dsp:nvSpPr>
      <dsp:spPr>
        <a:xfrm>
          <a:off x="5072068" y="3071827"/>
          <a:ext cx="1576089" cy="15760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15240" rIns="86737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Emocionalne reakcije u kom</a:t>
          </a:r>
          <a:r>
            <a:rPr lang="en-US" sz="1200" kern="1200" dirty="0" smtClean="0"/>
            <a:t>u</a:t>
          </a:r>
          <a:r>
            <a:rPr lang="sr-Latn-CS" sz="1200" kern="1200" dirty="0" smtClean="0"/>
            <a:t>nikaciji</a:t>
          </a:r>
          <a:endParaRPr lang="sr-Latn-CS" sz="1200" kern="1200" dirty="0"/>
        </a:p>
      </dsp:txBody>
      <dsp:txXfrm>
        <a:off x="5302881" y="3302640"/>
        <a:ext cx="1114463" cy="1114463"/>
      </dsp:txXfrm>
    </dsp:sp>
    <dsp:sp modelId="{0F42AAAB-9EC6-4CE4-9DE5-D9C9E89713E7}">
      <dsp:nvSpPr>
        <dsp:cNvPr id="0" name=""/>
        <dsp:cNvSpPr/>
      </dsp:nvSpPr>
      <dsp:spPr>
        <a:xfrm>
          <a:off x="6318263" y="3615105"/>
          <a:ext cx="1576089" cy="15760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15240" rIns="86737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Razvoj pozitivnih navika</a:t>
          </a:r>
          <a:endParaRPr lang="sr-Latn-CS" sz="1200" kern="1200" dirty="0"/>
        </a:p>
      </dsp:txBody>
      <dsp:txXfrm>
        <a:off x="6549076" y="3845918"/>
        <a:ext cx="1114463" cy="1114463"/>
      </dsp:txXfrm>
    </dsp:sp>
    <dsp:sp modelId="{B7CCF345-3EEE-43D4-8FD6-51C5930B0F57}">
      <dsp:nvSpPr>
        <dsp:cNvPr id="0" name=""/>
        <dsp:cNvSpPr/>
      </dsp:nvSpPr>
      <dsp:spPr>
        <a:xfrm>
          <a:off x="7567910" y="3710298"/>
          <a:ext cx="1576089" cy="15760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15240" rIns="86737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Moralna svest i ponašanje</a:t>
          </a:r>
          <a:endParaRPr lang="sr-Latn-CS" sz="1200" kern="1200" dirty="0"/>
        </a:p>
      </dsp:txBody>
      <dsp:txXfrm>
        <a:off x="7798723" y="3941111"/>
        <a:ext cx="1114463" cy="11144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10ECE2-939F-4516-8390-DFD0FDCD734F}" type="datetimeFigureOut">
              <a:rPr lang="sr-Latn-CS" smtClean="0"/>
              <a:pPr/>
              <a:t>5.3.2017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D7831B-9568-4B30-8778-5C8AB9C9564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28803"/>
            <a:ext cx="8458200" cy="194311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err="1"/>
              <a:t>Socijalna</a:t>
            </a:r>
            <a:r>
              <a:rPr lang="en-US" dirty="0"/>
              <a:t> </a:t>
            </a:r>
            <a:r>
              <a:rPr lang="en-US" dirty="0" err="1"/>
              <a:t>interakcija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socijalnog</a:t>
            </a:r>
            <a:r>
              <a:rPr lang="en-US" dirty="0"/>
              <a:t> </a:t>
            </a:r>
            <a:r>
              <a:rPr lang="en-US" dirty="0" err="1" smtClean="0"/>
              <a:t>ponašanja</a:t>
            </a:r>
            <a:r>
              <a:rPr lang="sr-Latn-CS" dirty="0"/>
              <a:t/>
            </a:r>
            <a:br>
              <a:rPr lang="sr-Latn-CS" dirty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/>
              <a:t>Milovanović, R. (2010): </a:t>
            </a:r>
            <a:r>
              <a:rPr lang="sr-Latn-CS" i="1" dirty="0"/>
              <a:t>Interakcija i komunikacija u vaspitnom radu</a:t>
            </a:r>
            <a:r>
              <a:rPr lang="sr-Latn-CS" dirty="0"/>
              <a:t> (</a:t>
            </a:r>
            <a:r>
              <a:rPr lang="sr-Latn-CS" dirty="0" smtClean="0"/>
              <a:t>31-62). </a:t>
            </a:r>
            <a:r>
              <a:rPr lang="sr-Latn-CS" dirty="0"/>
              <a:t>Jagodina: Pedagoški fakultet.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/>
              <a:t>Pedagoška interakcija </a:t>
            </a:r>
            <a:br>
              <a:rPr lang="sr-Latn-CS" b="1" dirty="0" smtClean="0"/>
            </a:br>
            <a:r>
              <a:rPr lang="sr-Latn-CS" b="1" dirty="0" smtClean="0"/>
              <a:t>(kontekst podučavanja)</a:t>
            </a:r>
            <a:endParaRPr lang="sr-Latn-C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9144000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214282" y="1714488"/>
            <a:ext cx="3500462" cy="11430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Međudejstvo </a:t>
            </a:r>
          </a:p>
          <a:p>
            <a:pPr algn="ctr"/>
            <a:r>
              <a:rPr lang="sr-Latn-CS" dirty="0" smtClean="0"/>
              <a:t>pedagoški radnik-učenik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/>
              <a:t>Socijalna interakcija kao oblik socijalnog ponašanja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endParaRPr lang="sr-Latn-C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14282" y="1785926"/>
          <a:ext cx="8929718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owchart: Sequential Access Storage 7"/>
          <p:cNvSpPr/>
          <p:nvPr/>
        </p:nvSpPr>
        <p:spPr>
          <a:xfrm>
            <a:off x="428596" y="1857364"/>
            <a:ext cx="1714512" cy="164307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Hrana, smeštaj, sigurnost</a:t>
            </a:r>
            <a:endParaRPr lang="sr-Latn-CS" dirty="0"/>
          </a:p>
        </p:txBody>
      </p:sp>
      <p:sp>
        <p:nvSpPr>
          <p:cNvPr id="9" name="Flowchart: Sequential Access Storage 8"/>
          <p:cNvSpPr/>
          <p:nvPr/>
        </p:nvSpPr>
        <p:spPr>
          <a:xfrm flipH="1">
            <a:off x="6929454" y="4786322"/>
            <a:ext cx="1785950" cy="164307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Radozna-lost, saznanje, stvaralaš-tvo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/>
              <a:t>Sposobnost za razvoj veštine socijalnog ponašanja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>
              <a:buNone/>
            </a:pPr>
            <a:endParaRPr lang="sr-Latn-CS" dirty="0"/>
          </a:p>
        </p:txBody>
      </p:sp>
      <p:sp>
        <p:nvSpPr>
          <p:cNvPr id="5" name="Left-Right Arrow Callout 4"/>
          <p:cNvSpPr/>
          <p:nvPr/>
        </p:nvSpPr>
        <p:spPr>
          <a:xfrm>
            <a:off x="2786050" y="2714620"/>
            <a:ext cx="4071966" cy="1143008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Učenje o interakciji i komunikaciji</a:t>
            </a:r>
            <a:endParaRPr lang="sr-Latn-CS" dirty="0"/>
          </a:p>
        </p:txBody>
      </p:sp>
      <p:sp>
        <p:nvSpPr>
          <p:cNvPr id="6" name="Smiley Face 5"/>
          <p:cNvSpPr/>
          <p:nvPr/>
        </p:nvSpPr>
        <p:spPr>
          <a:xfrm>
            <a:off x="285720" y="2143116"/>
            <a:ext cx="2500330" cy="25003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Sposobnost </a:t>
            </a:r>
            <a:r>
              <a:rPr lang="sr-Latn-CS" i="1" dirty="0" smtClean="0"/>
              <a:t>uspostavljanja </a:t>
            </a:r>
            <a:r>
              <a:rPr lang="sr-Latn-CS" dirty="0" smtClean="0"/>
              <a:t>kvalitetnih odnosa</a:t>
            </a:r>
            <a:endParaRPr lang="sr-Latn-CS" dirty="0"/>
          </a:p>
        </p:txBody>
      </p:sp>
      <p:sp>
        <p:nvSpPr>
          <p:cNvPr id="7" name="Heart 6"/>
          <p:cNvSpPr/>
          <p:nvPr/>
        </p:nvSpPr>
        <p:spPr>
          <a:xfrm>
            <a:off x="6929454" y="2214554"/>
            <a:ext cx="2214546" cy="264320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Sposobnost  </a:t>
            </a:r>
            <a:r>
              <a:rPr lang="sr-Latn-CS" i="1" dirty="0" smtClean="0"/>
              <a:t>očuvanja</a:t>
            </a:r>
            <a:r>
              <a:rPr lang="sr-Latn-CS" dirty="0" smtClean="0"/>
              <a:t> kvalitetnih odnosa</a:t>
            </a:r>
            <a:endParaRPr lang="sr-Latn-CS" dirty="0"/>
          </a:p>
        </p:txBody>
      </p:sp>
      <p:sp>
        <p:nvSpPr>
          <p:cNvPr id="8" name="Horizontal Scroll 7"/>
          <p:cNvSpPr/>
          <p:nvPr/>
        </p:nvSpPr>
        <p:spPr>
          <a:xfrm>
            <a:off x="2500298" y="4929198"/>
            <a:ext cx="4857784" cy="17145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u="sng" dirty="0" smtClean="0"/>
              <a:t>Interakcija</a:t>
            </a:r>
            <a:r>
              <a:rPr lang="sr-Latn-CS" b="1" dirty="0" smtClean="0"/>
              <a:t> </a:t>
            </a:r>
            <a:r>
              <a:rPr lang="sr-Latn-CS" dirty="0" smtClean="0"/>
              <a:t>kao ODNOS, uzajamni uticaj među osobama</a:t>
            </a:r>
          </a:p>
          <a:p>
            <a:pPr algn="ctr"/>
            <a:r>
              <a:rPr lang="sr-Latn-CS" dirty="0" smtClean="0"/>
              <a:t> (uzajamna uslovljenost , međuzavisnost, promene u ponašanju).</a:t>
            </a:r>
            <a:endParaRPr lang="sr-Latn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/>
              <a:t>Od individualne akcije (ponašanja) do interakcije</a:t>
            </a:r>
            <a:endParaRPr lang="sr-Latn-C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9144000" cy="4787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/>
          </a:bodyPr>
          <a:lstStyle/>
          <a:p>
            <a:pPr algn="ctr"/>
            <a:r>
              <a:rPr lang="sr-Latn-CS" b="1" dirty="0" smtClean="0"/>
              <a:t>Socijalni odnosi, socijalna interakcija i socijalno ponašanje</a:t>
            </a:r>
            <a:endParaRPr lang="sr-Latn-C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rved Left Arrow 5"/>
          <p:cNvSpPr/>
          <p:nvPr/>
        </p:nvSpPr>
        <p:spPr>
          <a:xfrm flipV="1">
            <a:off x="6858016" y="3286124"/>
            <a:ext cx="571504" cy="11430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flipV="1">
            <a:off x="6929454" y="2857496"/>
            <a:ext cx="1000132" cy="25717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6200000">
            <a:off x="3285456" y="4714223"/>
            <a:ext cx="1644393" cy="6429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sr-Latn-CS" b="1" dirty="0" smtClean="0"/>
              <a:t>Efekti socijalne </a:t>
            </a:r>
            <a:br>
              <a:rPr lang="sr-Latn-CS" b="1" dirty="0" smtClean="0"/>
            </a:br>
            <a:r>
              <a:rPr lang="sr-Latn-CS" b="1" dirty="0" smtClean="0"/>
              <a:t>(pedagoške) interakcije</a:t>
            </a:r>
            <a:endParaRPr lang="sr-Latn-C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цртеж2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3372" y="1714488"/>
            <a:ext cx="5000627" cy="2786082"/>
          </a:xfrm>
          <a:prstGeom prst="rect">
            <a:avLst/>
          </a:prstGeom>
        </p:spPr>
      </p:pic>
      <p:sp>
        <p:nvSpPr>
          <p:cNvPr id="7" name="Horizontal Scroll 6"/>
          <p:cNvSpPr/>
          <p:nvPr/>
        </p:nvSpPr>
        <p:spPr>
          <a:xfrm>
            <a:off x="214282" y="4929198"/>
            <a:ext cx="3714776" cy="192880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DOŽIVLJAJ U INTERAKCIJI</a:t>
            </a:r>
          </a:p>
          <a:p>
            <a:pPr algn="ctr"/>
            <a:r>
              <a:rPr lang="sr-Latn-CS" dirty="0" smtClean="0"/>
              <a:t>(intelekstualna, emocionalna i  motivaciona komponenta) u </a:t>
            </a:r>
            <a:r>
              <a:rPr lang="sr-Latn-CS" u="sng" dirty="0" smtClean="0">
                <a:solidFill>
                  <a:srgbClr val="FF0000"/>
                </a:solidFill>
              </a:rPr>
              <a:t>PODUČAVANJU</a:t>
            </a:r>
            <a:endParaRPr lang="sr-Latn-CS" u="sng" dirty="0">
              <a:solidFill>
                <a:srgbClr val="FF0000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rot="335618">
            <a:off x="228613" y="563877"/>
            <a:ext cx="2000264" cy="50089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>
                <a:latin typeface="Times New Romanrebuchet MS"/>
              </a:rPr>
              <a:t>Mehanizmi socijalne interakcije</a:t>
            </a:r>
            <a:r>
              <a:rPr lang="en-US" b="1" dirty="0" smtClean="0">
                <a:latin typeface="Times New Romanrebuchet MS"/>
              </a:rPr>
              <a:t/>
            </a:r>
            <a:br>
              <a:rPr lang="en-US" b="1" dirty="0" smtClean="0">
                <a:latin typeface="Times New Romanrebuchet MS"/>
              </a:rPr>
            </a:br>
            <a:r>
              <a:rPr lang="sr-Latn-CS" b="1" dirty="0" smtClean="0">
                <a:latin typeface="Times New Romanrebuchet MS"/>
              </a:rPr>
              <a:t>(</a:t>
            </a:r>
            <a:r>
              <a:rPr lang="en-US" b="1" dirty="0" err="1" smtClean="0">
                <a:latin typeface="Times New Romanrebuchet MS"/>
              </a:rPr>
              <a:t>uslovi</a:t>
            </a:r>
            <a:r>
              <a:rPr lang="sr-Latn-CS" b="1" dirty="0" smtClean="0">
                <a:latin typeface="Times New Romanrebuchet MS"/>
              </a:rPr>
              <a:t>)</a:t>
            </a:r>
            <a:endParaRPr lang="sr-Latn-CS" b="1" dirty="0">
              <a:latin typeface="Times New Romanrebuchet M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riped Right Arrow 4"/>
          <p:cNvSpPr/>
          <p:nvPr/>
        </p:nvSpPr>
        <p:spPr>
          <a:xfrm>
            <a:off x="571472" y="3214686"/>
            <a:ext cx="7786742" cy="18573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DELOVANJE U GRUPI</a:t>
            </a:r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/>
          <a:lstStyle/>
          <a:p>
            <a:pPr algn="ctr"/>
            <a:r>
              <a:rPr lang="sr-Latn-CS" b="1" dirty="0" smtClean="0">
                <a:latin typeface="Times New Romanrebuchet MS"/>
              </a:rPr>
              <a:t>Mehanizmi socijalne interakcije</a:t>
            </a:r>
            <a:endParaRPr lang="sr-Latn-C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/>
          <a:lstStyle/>
          <a:p>
            <a:pPr algn="ctr"/>
            <a:r>
              <a:rPr lang="sr-Latn-CS" b="1" dirty="0" smtClean="0"/>
              <a:t>Tipovi interakcije</a:t>
            </a:r>
            <a:endParaRPr lang="sr-Latn-C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Down Arrow 4"/>
          <p:cNvSpPr/>
          <p:nvPr/>
        </p:nvSpPr>
        <p:spPr>
          <a:xfrm rot="20349443">
            <a:off x="3680242" y="2715316"/>
            <a:ext cx="2062212" cy="12002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rot="6900241">
            <a:off x="3782372" y="4348433"/>
            <a:ext cx="1285884" cy="208886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3428992" y="1285860"/>
            <a:ext cx="4929222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Emocionalno neutralne ili emocionalno angažovane</a:t>
            </a:r>
            <a:endParaRPr lang="sr-Latn-C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170</TotalTime>
  <Words>286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Socijalna interakcija kao oblik socijalnog ponašanja </vt:lpstr>
      <vt:lpstr>Socijalna interakcija kao oblik socijalnog ponašanja</vt:lpstr>
      <vt:lpstr>Sposobnost za razvoj veštine socijalnog ponašanja</vt:lpstr>
      <vt:lpstr>Od individualne akcije (ponašanja) do interakcije</vt:lpstr>
      <vt:lpstr>Socijalni odnosi, socijalna interakcija i socijalno ponašanje</vt:lpstr>
      <vt:lpstr>Efekti socijalne  (pedagoške) interakcije</vt:lpstr>
      <vt:lpstr>Mehanizmi socijalne interakcije (uslovi)</vt:lpstr>
      <vt:lpstr>Mehanizmi socijalne interakcije</vt:lpstr>
      <vt:lpstr>Tipovi interakcije</vt:lpstr>
      <vt:lpstr>Pedagoška interakcija  (kontekst podučavanja)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Socijalna interakcija kao oblik socijalnog ponašanja</dc:title>
  <dc:creator>Emina Kopas</dc:creator>
  <cp:lastModifiedBy>Emina</cp:lastModifiedBy>
  <cp:revision>34</cp:revision>
  <dcterms:created xsi:type="dcterms:W3CDTF">2011-03-13T15:03:52Z</dcterms:created>
  <dcterms:modified xsi:type="dcterms:W3CDTF">2017-03-05T20:11:02Z</dcterms:modified>
</cp:coreProperties>
</file>